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4" r:id="rId3"/>
    <p:sldId id="276" r:id="rId4"/>
    <p:sldId id="263" r:id="rId5"/>
    <p:sldId id="277" r:id="rId6"/>
    <p:sldId id="278" r:id="rId7"/>
    <p:sldId id="279" r:id="rId8"/>
    <p:sldId id="280" r:id="rId9"/>
    <p:sldId id="281" r:id="rId10"/>
    <p:sldId id="289" r:id="rId11"/>
    <p:sldId id="290" r:id="rId12"/>
    <p:sldId id="287" r:id="rId13"/>
    <p:sldId id="288" r:id="rId14"/>
    <p:sldId id="283" r:id="rId15"/>
    <p:sldId id="28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62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3108" y="1142984"/>
            <a:ext cx="6490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 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6216" y="4214818"/>
            <a:ext cx="2484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Подготовил </a:t>
            </a:r>
          </a:p>
          <a:p>
            <a:pPr algn="r"/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инструктор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физической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культуре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Сорокина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Евгения Евгеньевна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15470" y="2175099"/>
            <a:ext cx="7301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МЯЧ И Я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r>
              <a:rPr lang="ru-RU" sz="5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ДРУЗЬЯ»</a:t>
            </a:r>
            <a:endParaRPr lang="ru-RU" sz="5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65766"/>
            <a:ext cx="76695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муниципальное бюджетное дошкольное образовательное учреждение</a:t>
            </a:r>
          </a:p>
          <a:p>
            <a:pPr algn="ctr"/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детский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сад  комбинированного вида №2</a:t>
            </a: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по физическому и речевому развитию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457200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05" y="214290"/>
            <a:ext cx="4500595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 descr="C:\Users\ass\Desktop\фф\IMG_20240404_122840_34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74" y="3692316"/>
            <a:ext cx="4697506" cy="316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2021\Desktop\фото\IMG_20220406_1038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8604"/>
            <a:ext cx="8786842" cy="46434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родителями: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консультация для родителей «Мяч в жизни дошкольника», «Игры с мячом»;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спортивный праздник «Папа, мама, я –спортивная семья!»</a:t>
            </a: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857364"/>
            <a:ext cx="485778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857364"/>
            <a:ext cx="385762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8715436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357166"/>
            <a:ext cx="7858180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реализации проекта: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НОД, беседы.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игры.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Подвижные игры с мячом.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родителями 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Подвижные игры и эстафеты с мячом. </a:t>
            </a: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29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357166"/>
            <a:ext cx="78581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 проекта: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48" y="1071546"/>
            <a:ext cx="7572428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Реализуя проект, дети получили новые знания о разнообразии мячей, их назначении, познакомились с разнообразными играми с мячом, а в некоторые научились играть; у них повысился интерес к играм с мячом в детском саду и дома; обогатился их словарь, расширился кругозор; они получили навыки взаимодействия друг с другом, со взрослыми. Родители, принимая участие в проекте, повысили свой педагогический опыт в использовании привычной игрушки для укрепления здоровья. Педагоги повысили свое педагогическое мастерство.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2173852"/>
            <a:ext cx="56412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07133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214290"/>
            <a:ext cx="828680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 темы:</a:t>
            </a:r>
          </a:p>
          <a:p>
            <a:pPr>
              <a:lnSpc>
                <a:spcPct val="150000"/>
              </a:lnSpc>
            </a:pPr>
            <a:r>
              <a:rPr lang="ru-RU" sz="1400" dirty="0" smtClean="0"/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"Мяч разносторонне воздействует на психофизическое развитие ребенка. Можно только удивляться, сколько впечатлений и действий дает ребенку обычный мяч. Простейшие, на наш взрослый взгляд, действия с мячом очень полезны для ребенка. Они развивают координацию движений кисти руки, а, следовательно, оказывают влияние на совершенствование коры головного мозга. Значит, идет улучшение памяти, речи, внимания, мышления. Почти все, в чем нуждается ребенок для своего развития, ему дает мяч". (Ф.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Фребер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3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214290"/>
            <a:ext cx="8286808" cy="9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 проекта: </a:t>
            </a:r>
          </a:p>
          <a:p>
            <a:pPr algn="ctr">
              <a:lnSpc>
                <a:spcPct val="150000"/>
              </a:lnSpc>
            </a:pPr>
            <a:endParaRPr lang="ru-RU" sz="1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14298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По доминирующей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практико-ориентированный. 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По времени проведения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краткосрочный с 9.01.2024 – 28.02.2024 года. 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Участники проекта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дети старших групп , воспитатели, инструктор по физической культуре, родители.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3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28604"/>
            <a:ext cx="707236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 и оборудование: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разные виды мячей;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картинки (демонстрационные) с изображением разных видов мячей;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разрезные картинки мячей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мультимедийная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презентация "История мяча";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методическая, художественная и познавательная литература по теме проекта.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28604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способствовать физическому, речевому и познавательному развитию ребенка в мире спорта и активных форм деятельности посредством взаимодействия с мячом индивидуально и при сотрудничестве со взрослым (родителем, педагогом).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4004" y="120460"/>
            <a:ext cx="79604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проекта: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-обобщить представление детей в разнообразии мячей и их назначении;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-учить детей выделять характерные признаки: форму, цвет, величину, назначение;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развивать выносливость, ловкость, выдержку, моторику пальцев рук, укреплять мышцы ног, рук, живота;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Коррекционные: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развивать мышление, воображение, творчество детей;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обогащать и активизировать словарный запас детей;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развивать речевую активность детей.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Воспитательные: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вызывать интерес к многообразию мячей, познакомить с подвижными играми с мячом, употреблять в самостоятельной деятельности;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формировать чувство удовлетворения от умения выполнять задания;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воспитывать интерес к спорту, пропагандировать здоровый образ жизни.;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заинтересовать родителей в использовании мяча в дидактических играх.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28604"/>
            <a:ext cx="707236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результаты: </a:t>
            </a:r>
          </a:p>
          <a:p>
            <a:pPr algn="just">
              <a:lnSpc>
                <a:spcPct val="150000"/>
              </a:lnSpc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 результате работы над проектом дети познакомятся с различными видами мячей, с их свойствами, применением и назначением, у детей повысятся навыки владения игры в мяч, расширится активный словарь новыми понятиями, словами. Со стороны педагогов предполагается совершенствование работы по укреплению здоровья, развитию движений, физическому и интеллектуальному развитию детей. Активизируется роль семьи в физическом и речевом воспитании дошкольников.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-24831" y="425585"/>
            <a:ext cx="87154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этап: Подготовительный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определение участников проекта;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определение проблемы;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постановка цели и задач;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подбор и оформление демонстрационного материала для детей, подбор научной литературы.</a:t>
            </a:r>
          </a:p>
          <a:p>
            <a:pPr algn="ctr">
              <a:lnSpc>
                <a:spcPct val="150000"/>
              </a:lnSpc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этап: Основной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создание презентации «История мяча»;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создание картотеки «Игры с мячом»;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Консультация для родителей «Мяч в жизни дошкольника»;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• подбор иллюстраций «Какие бывают мячи»;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беседа с детьми «Игры, в которые я играю дома»;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пополнить физкультурный уголок атрибутами к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/играм с мячом; </a:t>
            </a:r>
          </a:p>
          <a:p>
            <a:pPr algn="ctr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одвижные и дидактические игры. </a:t>
            </a:r>
          </a:p>
          <a:p>
            <a:pPr algn="ctr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этап: Заключительный</a:t>
            </a:r>
          </a:p>
          <a:p>
            <a:pPr algn="ctr"/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выставка "Эти разные мячи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• викторина "Такие разные мячи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-20691"/>
            <a:ext cx="742955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Этапы проекта</a:t>
            </a: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91574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solidFill>
                <a:srgbClr val="FF0000"/>
              </a:solidFill>
              <a:latin typeface="Liberation Serif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40185" y="240919"/>
            <a:ext cx="482889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2609" y="1204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81930"/>
            <a:ext cx="80352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с детьми: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1.Чтение произведений писателей и поэтов: Прокофьев С.Л «Сказка о непослушном мячике»; А.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Барто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«Петя на футболе»; С. Маршака «Мой веселый звонкий мяч».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2.Заучивание стихов, разгадывание и составление загадок о мяче.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3.Составление описательного по картинке рассказа «Я играю с мячом».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4.Знакомство детей с мячом посредством презентации «История мяча»;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5.НОД по физической культуре (использование разных видов мячей в ОРУ, ОВД, п/и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6.Подвижные игры и физические упражнения с мячом в свободной деятельности детей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7.Утренняя гимнастика с использование разных видов мячей (большой, малый); использование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фитбол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-гимнастики; дыхательная гимнастика: «Задуй мяч в ворота», «Чей мяч дальше».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8.Физкультурный досуг «Мой веселый звонкий мяч»;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9.Физкультминутки: «Мяч подскакивает вверх», «Мой веселый звонкий мяч», «Мячики».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Дидактические игры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11.Настольные игры «Хоккей с мячом», «Спортивное лото». 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12.Экспериментирование с мячом: «Какие мячи тонут», «Какой мяч полетит дальше».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13.Просмотр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мультфильмов вместе с детьми: «Как звери в футбол играли», «Как утенок-музыкант стал футболистом», «Необыкновенный матч»,«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Смешарики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850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1290</TotalTime>
  <Words>917</Words>
  <Application>Microsoft Office PowerPoint</Application>
  <PresentationFormat>Экран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Andrey</cp:lastModifiedBy>
  <cp:revision>134</cp:revision>
  <dcterms:modified xsi:type="dcterms:W3CDTF">2024-09-15T19:22:27Z</dcterms:modified>
</cp:coreProperties>
</file>