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2"/>
    <p:restoredTop sz="94862"/>
  </p:normalViewPr>
  <p:slideViewPr>
    <p:cSldViewPr>
      <p:cViewPr varScale="1">
        <p:scale>
          <a:sx n="109" d="100"/>
          <a:sy n="109" d="100"/>
        </p:scale>
        <p:origin x="1680" y="120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F120932-84AF-478D-9EED-E5EE49923DA3}" type="datetime1">
              <a:rPr lang="ru-RU"/>
              <a:pPr lvl="0">
                <a:defRPr/>
              </a:pPr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D24CF3A-8A99-43FF-B78C-65C58B60DE26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D24CF3A-8A99-43FF-B78C-65C58B60DE26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.120-bal.ru/pars_docs/refs/25/24206/24206_html_1491c0f1.gif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8910" y="548680"/>
            <a:ext cx="8418089" cy="4530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87824" y="2564904"/>
            <a:ext cx="5796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rgbClr val="FF0000"/>
                </a:solidFill>
                <a:latin typeface="Arial Narrow"/>
              </a:rPr>
              <a:t>Буккроссинг</a:t>
            </a:r>
            <a:r>
              <a:rPr lang="ru-RU" sz="3200" b="1" dirty="0">
                <a:solidFill>
                  <a:srgbClr val="FF0000"/>
                </a:solidFill>
                <a:latin typeface="Arial Narrow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Arial Narrow"/>
              </a:rPr>
              <a:t>эффективное направление в популяризации семейного чтения</a:t>
            </a:r>
            <a:endParaRPr lang="ru-RU" sz="3200" b="1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16632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 Narrow"/>
              </a:rPr>
              <a:t>Муниципальное бюджетное дошкольное образовательное учреждение детский сад комбинированного вида №2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54452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 Narrow" panose="020B0606020202030204" pitchFamily="34" charset="0"/>
              </a:rPr>
              <a:t>Подготовила: </a:t>
            </a:r>
            <a:r>
              <a:rPr lang="ru-RU" dirty="0" smtClean="0">
                <a:latin typeface="Arial Narrow" panose="020B0606020202030204" pitchFamily="34" charset="0"/>
              </a:rPr>
              <a:t>воспитатель Рябцева </a:t>
            </a:r>
            <a:r>
              <a:rPr lang="ru-RU" dirty="0" smtClean="0">
                <a:latin typeface="Arial Narrow" panose="020B0606020202030204" pitchFamily="34" charset="0"/>
              </a:rPr>
              <a:t>Л.В.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Times New Roman"/>
                <a:cs typeface="Times New Roman"/>
              </a:rPr>
              <a:t>Следующий шаг – определили зону, где целесообразнее всего было расположить уголок </a:t>
            </a:r>
            <a:r>
              <a:rPr lang="ru-RU" dirty="0" err="1">
                <a:latin typeface="Times New Roman"/>
                <a:cs typeface="Times New Roman"/>
              </a:rPr>
              <a:t>буккроссинга</a:t>
            </a:r>
            <a:r>
              <a:rPr lang="ru-RU" dirty="0">
                <a:latin typeface="Times New Roman"/>
                <a:cs typeface="Times New Roman"/>
              </a:rPr>
              <a:t>. </a:t>
            </a:r>
            <a:r>
              <a:rPr lang="ru-RU" dirty="0" smtClean="0">
                <a:latin typeface="Times New Roman"/>
                <a:cs typeface="Times New Roman"/>
              </a:rPr>
              <a:t>Было </a:t>
            </a:r>
            <a:r>
              <a:rPr lang="ru-RU" dirty="0">
                <a:latin typeface="Times New Roman"/>
                <a:cs typeface="Times New Roman"/>
              </a:rPr>
              <a:t>решено разместить уголок в раздевальной комнате.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36808" y="1124744"/>
            <a:ext cx="4147224" cy="548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176120" y="4941168"/>
            <a:ext cx="1722862" cy="1722862"/>
          </a:xfrm>
          <a:prstGeom prst="rect">
            <a:avLst/>
          </a:prstGeom>
          <a:noFill/>
        </p:spPr>
      </p:pic>
      <p:pic>
        <p:nvPicPr>
          <p:cNvPr id="11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360" y="1058066"/>
            <a:ext cx="1722862" cy="1722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7" y="2771689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cer\Pictures\IMG20211210143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096344" cy="4396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CooL\AppData\Local\Microsoft\Windows\INetCache\Content.Word\IMG20211214103151.jpg"/>
          <p:cNvPicPr/>
          <p:nvPr/>
        </p:nvPicPr>
        <p:blipFill>
          <a:blip r:embed="rId4" cstate="print"/>
          <a:srcRect l="18920" t="19976" r="19829" b="25391"/>
          <a:stretch>
            <a:fillRect/>
          </a:stretch>
        </p:blipFill>
        <p:spPr bwMode="auto">
          <a:xfrm>
            <a:off x="5715008" y="285728"/>
            <a:ext cx="285752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5232" y="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CooL\AppData\Local\Microsoft\Windows\INetCache\Content.Word\IMG20211214104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256"/>
            <a:ext cx="164307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CooL\AppData\Local\Microsoft\Windows\INetCache\Content.Word\IMG2021121408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00174"/>
            <a:ext cx="171451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CooL\AppData\Local\Microsoft\Windows\INetCache\Content.Word\IMG2021121408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86256"/>
            <a:ext cx="171451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CooL\AppData\Local\Microsoft\Windows\INetCache\Content.Word\IMG202112141033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14290"/>
            <a:ext cx="171448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Acer\AppData\Local\Microsoft\Windows\INetCache\Content.Word\IMG202112101629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14356"/>
            <a:ext cx="2490773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428868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94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5232" y="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CooL\Desktop\IMG202112131023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78595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CooL\Desktop\IMG20211213102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714356"/>
            <a:ext cx="150019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CooL\Desktop\IMG202112131024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071810"/>
            <a:ext cx="192882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CooL\AppData\Local\Microsoft\Windows\INetCache\Content.Word\IMG202112141035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643050"/>
            <a:ext cx="178595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CooL\AppData\Local\Microsoft\Windows\INetCache\Content.Word\IMG202112141037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500546"/>
            <a:ext cx="19288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CooL\AppData\Local\Microsoft\Windows\INetCache\Content.Word\IMG202112141037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000504"/>
            <a:ext cx="178595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48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285860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CooL\AppData\Local\Microsoft\Windows\INetCache\Content.Word\IMG20211210161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3038488" cy="427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970" t="20081" r="48985" b="11071"/>
          <a:stretch/>
        </p:blipFill>
        <p:spPr>
          <a:xfrm>
            <a:off x="428596" y="214290"/>
            <a:ext cx="3096344" cy="41284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7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5232" y="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71480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241103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14488"/>
            <a:ext cx="2553708" cy="340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000372"/>
            <a:ext cx="2785912" cy="3714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135138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5232" y="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lvl="0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92496"/>
            <a:ext cx="7632848" cy="38795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200000"/>
              </a:lnSpc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Создание альбома «Мой любимый сказочный герой»;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экологической акции «Вылечим книгу»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библиотеки вместе с родителями;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литературной гостиной;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подведение итогов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4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857232"/>
            <a:ext cx="6858048" cy="285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 Narrow" pitchFamily="34" charset="0"/>
              </a:rPr>
              <a:t>СПАСИБО ЗА ВНИМАНИЕ !</a:t>
            </a:r>
            <a:endParaRPr lang="ru-RU" sz="4400" dirty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5445224"/>
            <a:ext cx="4223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нашем обществе снижается статус чтения. В век технического совершенства информации интерес к книге ослабевает. Чтобы решить эту проблему, необходимо организовать поиск средств для привлечения подрастающего поколения к чтению, к книге.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трудно представить себе детство без любимых детских книг и сказок! Ведь книга входит в жизнь ребёнка с самого раннего возраста, сопровождает его на протяжении всего детства и остаётся с ним на всю жизнь. В детстве мы достаточно часто слышали, что книга-  источник знаний. Дети, полюбившие чтение, намного лучше успевают в школе, точнее излагают  свои мысли, и не только в устной речи, но и в письменной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информацию по этому вопросу, задумываешься, куда же ушла от нас такая замечательная традиция, как семейное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поэтому, мы решили разнообразить социальные отношения между всеми участниками образовательного процесса, при помощи такого движения как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Ведь главная цель этого движения возрождение традиции семейного чтения.</a:t>
            </a:r>
          </a:p>
        </p:txBody>
      </p:sp>
    </p:spTree>
    <p:extLst>
      <p:ext uri="{BB962C8B-B14F-4D97-AF65-F5344CB8AC3E}">
        <p14:creationId xmlns:p14="http://schemas.microsoft.com/office/powerpoint/2010/main" val="9484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5373216"/>
            <a:ext cx="767100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такое </a:t>
            </a:r>
            <a:r>
              <a:rPr lang="ru-RU" sz="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буккроссинг</a:t>
            </a:r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?</a:t>
            </a:r>
            <a:endParaRPr lang="ru-RU" sz="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s://sun9-2.userapi.com/impg/NyhFs8Tevv-49hBr2Z2TRaK6W9z5SsoFa8r4xg/FNebR1bO3og.jpg?size=604x604&amp;quality=96&amp;sign=72511dc082f25bf57227798b64d206a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6" y="5104725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9232"/>
            <a:ext cx="90364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социальное движение «книголюбов», постепенно набирающие обороты в России.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2001году американцу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Хорнбекеру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однажды пришла в голову отличная мысль: а что если все люди начнут оставлять ненужные им книги, обозначенные особым образом, в общественных местах и сообщать об этом друг другу через интернет?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lviv-online.com/ua/wp-content/uploads/2010/09/zahid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190990" cy="3146794"/>
          </a:xfrm>
          <a:prstGeom prst="rect">
            <a:avLst/>
          </a:prstGeom>
          <a:noFill/>
        </p:spPr>
      </p:pic>
      <p:pic>
        <p:nvPicPr>
          <p:cNvPr id="16388" name="Picture 4" descr="https://img0.liveinternet.ru/images/attach/c/10/111/403/111403114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75224"/>
            <a:ext cx="4071966" cy="305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1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D2qqRVYX4AAiULs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6632"/>
            <a:ext cx="6366315" cy="47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erm-cbs.ru/images/IMS/08/SDC13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" y="110059"/>
            <a:ext cx="3393232" cy="2544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2128" r="36454" b="15849"/>
          <a:stretch/>
        </p:blipFill>
        <p:spPr bwMode="auto">
          <a:xfrm>
            <a:off x="3553000" y="506574"/>
            <a:ext cx="2556235" cy="3060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3.bp.blogspot.com/-acCEHk4F5xI/V0XB7P0OdWI/AAAAAAAAAsM/fEtIcZXcx0we1cX-UfHIdTxoCsELpdjcwCKgB/s1600/SDC1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55" y="183145"/>
            <a:ext cx="2556235" cy="3408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" y="2924431"/>
            <a:ext cx="3366066" cy="224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ttps://mirbelogorya.ru/images/stories/news/2014/06/%D0%B1%D1%83%D0%BA%D0%BA%D1%80%D0%BE%D1%81%D1%81%D0%B8%D0%BD%D0%B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17" y="3717032"/>
            <a:ext cx="2816037" cy="211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bs.twimg.com/media/CqrDC5lUMAAKzoB.jpg:la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54" y="3698782"/>
            <a:ext cx="2902517" cy="2176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1383" y="5827703"/>
            <a:ext cx="859709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Буккросинг</a:t>
            </a:r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шагает по планете</a:t>
            </a:r>
            <a:endParaRPr lang="ru-RU" sz="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5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5517232"/>
            <a:ext cx="767100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 и задачи технологии</a:t>
            </a:r>
            <a:endParaRPr lang="ru-RU" sz="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8391082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всестороннего развития детей младшего дошкольного возраста через формирования устойчивого интереса к художественной литературе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791" y="1484784"/>
            <a:ext cx="8496944" cy="37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современным движением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-Ввести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практику разнообразные формы и  методы работы с литературными произведениями, способствующими приобщению детей к книге;</a:t>
            </a:r>
          </a:p>
          <a:p>
            <a:pPr lvl="0"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коммуникативные, познавательные умения детей, умение слушать и понимать произведения разных жанров, выражать эмоции, умение вести диалог, выразительного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-Пропаганда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чтения;</a:t>
            </a:r>
          </a:p>
          <a:p>
            <a:pPr lvl="0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книгам; </a:t>
            </a:r>
          </a:p>
          <a:p>
            <a:pPr lvl="0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-Возрождение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чтению; </a:t>
            </a:r>
          </a:p>
          <a:p>
            <a:pPr lvl="0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-Возрождение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чтения</a:t>
            </a:r>
          </a:p>
        </p:txBody>
      </p:sp>
    </p:spTree>
    <p:extLst>
      <p:ext uri="{BB962C8B-B14F-4D97-AF65-F5344CB8AC3E}">
        <p14:creationId xmlns:p14="http://schemas.microsoft.com/office/powerpoint/2010/main" val="22503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5517232"/>
            <a:ext cx="767100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Планируемые результаты</a:t>
            </a:r>
            <a:endParaRPr lang="ru-RU" sz="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176" y="116632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 группе полки с книгами и максимальный охват движением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воспитанников и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детей к чтению  художественной литературы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вовлечение в движение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словаря, развитие лексико-грамматического строя, связной речи детей.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жизни детского сада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родителей в совместной деятельности с педагогами.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чтения в кругу семьи.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94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5517232"/>
            <a:ext cx="767100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Этапы реализации </a:t>
            </a:r>
            <a:endParaRPr lang="ru-RU" sz="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176" y="116632"/>
            <a:ext cx="86409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Подготовительный.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ситуативных бесед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-Консультации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теме;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-Анкетирование родителей.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«Читательского дневника», «журнала регистрации».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64" y="2132856"/>
            <a:ext cx="86409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 Основной.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книгооборота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детьми по ознакомлению с художественной литературой (беседы, непосредственно-образовательная деятельность, творческая и театрализованная деятельность,  дидактические игры и т.д.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семьями воспитанников.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678" y="4201184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Заключительный.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 родителей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совместных мероприятий по данной теме.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Начиная эту работу в группе, мы составили правила уголка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буккроссинга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69269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Мы обращаемся к Вам с просьбой принести в детский сад книги, которые Вы уже прочитали и готовы поделиться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ими с другими.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Принесите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ее в детский сад и предупредите воспитателя.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можете прийти и взять любую книгу или журнал себе, прочитать  и отдать другому человеку, или вернуть обратно.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Взяв книгу с полки, обязательно оставьте взамен другую.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Относитесь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книгам бережно.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Будьте готовы к тому, что расстаётесь со своей книгой навсегда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 как Вы ее «отпускаете», а так же к тому, что какая-то, очень понравившаяся книга, останется у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517232"/>
            <a:ext cx="767100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Правила уголка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буккросинг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0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Microsoft YaHei"/>
        <a:font script="Hant" typeface="Microsoft JhengHei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MS PGothic"/>
        <a:font script="Hang" typeface="Malgun Gothic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731</Words>
  <Application>Microsoft Office PowerPoint</Application>
  <PresentationFormat>Экран (4:3)</PresentationFormat>
  <Paragraphs>70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Натуся</dc:creator>
  <cp:lastModifiedBy>Master</cp:lastModifiedBy>
  <cp:revision>44</cp:revision>
  <dcterms:created xsi:type="dcterms:W3CDTF">2021-12-03T13:12:44Z</dcterms:created>
  <dcterms:modified xsi:type="dcterms:W3CDTF">2024-10-09T12:41:46Z</dcterms:modified>
  <cp:version>0906.0100.01</cp:version>
</cp:coreProperties>
</file>