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def="{5C22544A-7EE6-4342-B048-85BDC9FD1C3A}"/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lastView="sldThumbnailView">
  <p:normalViewPr>
    <p:restoredLeft sz="15616"/>
    <p:restoredTop sz="94679"/>
  </p:normalViewPr>
  <p:slideViewPr>
    <p:cSldViewPr>
      <p:cViewPr varScale="1">
        <p:scale>
          <a:sx n="85" d="100"/>
          <a:sy n="85" d="100"/>
        </p:scale>
        <p:origin x="-1488" y="-78"/>
      </p:cViewPr>
      <p:guideLst>
        <p:guide orient="horz" pos="215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192" cy="73736192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9.xml"  /><Relationship Id="rId11" Type="http://schemas.openxmlformats.org/officeDocument/2006/relationships/slide" Target="slides/slide10.xml"  /><Relationship Id="rId12" Type="http://schemas.openxmlformats.org/officeDocument/2006/relationships/slide" Target="slides/slide11.xml"  /><Relationship Id="rId13" Type="http://schemas.openxmlformats.org/officeDocument/2006/relationships/slide" Target="slides/slide12.xml"  /><Relationship Id="rId14" Type="http://schemas.openxmlformats.org/officeDocument/2006/relationships/slide" Target="slides/slide13.xml"  /><Relationship Id="rId15" Type="http://schemas.openxmlformats.org/officeDocument/2006/relationships/presProps" Target="presProps.xml"  /><Relationship Id="rId16" Type="http://schemas.openxmlformats.org/officeDocument/2006/relationships/viewProps" Target="viewProps.xml"  /><Relationship Id="rId17" Type="http://schemas.openxmlformats.org/officeDocument/2006/relationships/theme" Target="theme/theme1.xml"  /><Relationship Id="rId18" Type="http://schemas.openxmlformats.org/officeDocument/2006/relationships/tableStyles" Target="tableStyles.xml"  /><Relationship Id="rId2" Type="http://schemas.openxmlformats.org/officeDocument/2006/relationships/slide" Target="slides/slide1.xml"  /><Relationship Id="rId3" Type="http://schemas.openxmlformats.org/officeDocument/2006/relationships/slide" Target="slides/slide2.xml"  /><Relationship Id="rId4" Type="http://schemas.openxmlformats.org/officeDocument/2006/relationships/slide" Target="slides/slide3.xml"  /><Relationship Id="rId5" Type="http://schemas.openxmlformats.org/officeDocument/2006/relationships/slide" Target="slides/slide4.xml"  /><Relationship Id="rId6" Type="http://schemas.openxmlformats.org/officeDocument/2006/relationships/slide" Target="slides/slide5.xml"  /><Relationship Id="rId7" Type="http://schemas.openxmlformats.org/officeDocument/2006/relationships/slide" Target="slides/slide6.xml"  /><Relationship Id="rId8" Type="http://schemas.openxmlformats.org/officeDocument/2006/relationships/slide" Target="slides/slide7.xml"  /><Relationship Id="rId9" Type="http://schemas.openxmlformats.org/officeDocument/2006/relationships/slide" Target="slides/slide8.xml"  /></Relationship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396B-69F7-489F-A198-634D6CA3CA9C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0686-E160-47A4-AF61-685556D16C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396B-69F7-489F-A198-634D6CA3CA9C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0686-E160-47A4-AF61-685556D16C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396B-69F7-489F-A198-634D6CA3CA9C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0686-E160-47A4-AF61-685556D16C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396B-69F7-489F-A198-634D6CA3CA9C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0686-E160-47A4-AF61-685556D16C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396B-69F7-489F-A198-634D6CA3CA9C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0686-E160-47A4-AF61-685556D16C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396B-69F7-489F-A198-634D6CA3CA9C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0686-E160-47A4-AF61-685556D16C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396B-69F7-489F-A198-634D6CA3CA9C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0686-E160-47A4-AF61-685556D16C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396B-69F7-489F-A198-634D6CA3CA9C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0686-E160-47A4-AF61-685556D16C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396B-69F7-489F-A198-634D6CA3CA9C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0686-E160-47A4-AF61-685556D16C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396B-69F7-489F-A198-634D6CA3CA9C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CF0686-E160-47A4-AF61-685556D16C9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4396B-69F7-489F-A198-634D6CA3CA9C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1CCF0686-E160-47A4-AF61-685556D16C9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4F4396B-69F7-489F-A198-634D6CA3CA9C}" type="datetimeFigureOut">
              <a:rPr lang="ru-RU" smtClean="0"/>
              <a:pPr/>
              <a:t>27.03.2023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CCF0686-E160-47A4-AF61-685556D16C9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2" Type="http://schemas.openxmlformats.org/officeDocument/2006/relationships/image" Target="../media/image2.jpeg"  /><Relationship Id="rId3" Type="http://schemas.openxmlformats.org/officeDocument/2006/relationships/image" Target="../media/image3.jpeg"  /><Relationship Id="rId4" Type="http://schemas.openxmlformats.org/officeDocument/2006/relationships/image" Target="../media/image4.jpeg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image" Target="../media/image18.jpe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19.jpeg"  /><Relationship Id="rId3" Type="http://schemas.openxmlformats.org/officeDocument/2006/relationships/image" Target="../media/image20.jpeg"  /><Relationship Id="rId4" Type="http://schemas.openxmlformats.org/officeDocument/2006/relationships/image" Target="../media/image21.jpeg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22.jpeg"  /><Relationship Id="rId3" Type="http://schemas.openxmlformats.org/officeDocument/2006/relationships/image" Target="../media/image23.jpeg"  /><Relationship Id="rId4" Type="http://schemas.openxmlformats.org/officeDocument/2006/relationships/image" Target="../media/image24.jpeg"  /><Relationship Id="rId5" Type="http://schemas.openxmlformats.org/officeDocument/2006/relationships/image" Target="../media/image25.jpe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image" Target="../media/image5.jpe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image" Target="../media/image6.jpe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image" Target="../media/image7.jpeg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image" Target="../media/image8.jpeg"  /><Relationship Id="rId3" Type="http://schemas.openxmlformats.org/officeDocument/2006/relationships/image" Target="../media/image9.jpeg"  /><Relationship Id="rId4" Type="http://schemas.openxmlformats.org/officeDocument/2006/relationships/image" Target="../media/image10.jpeg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image" Target="../media/image11.jpeg"  /><Relationship Id="rId3" Type="http://schemas.openxmlformats.org/officeDocument/2006/relationships/image" Target="../media/image12.jpeg"  /><Relationship Id="rId4" Type="http://schemas.openxmlformats.org/officeDocument/2006/relationships/image" Target="../media/image13.jpe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image" Target="../media/image14.jpeg"  /><Relationship Id="rId3" Type="http://schemas.openxmlformats.org/officeDocument/2006/relationships/image" Target="../media/image15.jpe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image" Target="../media/image16.jpe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image" Target="../media/image17.jpeg" 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4714883"/>
          </a:xfrm>
        </p:spPr>
        <p:txBody>
          <a:bodyPr>
            <a:normAutofit fontScale="90000"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l"/>
            <a:r>
              <a:rPr lang="ru-RU" sz="40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4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                                </a:t>
            </a:r>
            <a:br>
              <a:rPr lang="ru-RU" sz="4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r>
              <a:rPr lang="ru-RU" sz="40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/>
            </a:r>
            <a:br>
              <a:rPr lang="ru-RU" sz="40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r>
              <a:rPr lang="ru-RU" sz="4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                                           В страну детства </a:t>
            </a:r>
            <a:br>
              <a:rPr lang="ru-RU" sz="4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r>
              <a:rPr lang="ru-RU" sz="4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                                             к Агнии </a:t>
            </a:r>
            <a:r>
              <a:rPr lang="ru-RU" sz="4000" b="1" dirty="0" err="1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Барто</a:t>
            </a:r>
            <a:r>
              <a:rPr lang="ru-RU" sz="4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/>
            </a:r>
            <a:br>
              <a:rPr lang="ru-RU" sz="4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r>
              <a:rPr lang="ru-RU" sz="40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/>
            </a:r>
            <a:br>
              <a:rPr lang="ru-RU" sz="40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r>
              <a:rPr lang="ru-RU" sz="4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/>
            </a:r>
            <a:br>
              <a:rPr lang="ru-RU" sz="4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r>
              <a:rPr lang="ru-RU" sz="40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/>
            </a:r>
            <a:br>
              <a:rPr lang="ru-RU" sz="40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r>
              <a:rPr lang="ru-RU" sz="40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</a:t>
            </a:r>
            <a:r>
              <a:rPr lang="ru-RU" sz="4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      (1906 – 1981)</a:t>
            </a:r>
            <a:br>
              <a:rPr lang="ru-RU" sz="40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</a:br>
            <a:endParaRPr lang="ru-RU" sz="4000" b="1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6000768"/>
            <a:ext cx="7929618" cy="571504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Составила воспитатель Рябцева Людмила Викторовна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Рисунок 3" descr="https://prezentacii.org/upload/cloud/19/06/150941/images/screen22.jpg"/>
          <p:cNvPicPr/>
          <p:nvPr/>
        </p:nvPicPr>
        <p:blipFill>
          <a:blip r:embed="rId2"/>
          <a:srcRect l="2245" t="24786" r="54623" b="10897"/>
          <a:stretch>
            <a:fillRect/>
          </a:stretch>
        </p:blipFill>
        <p:spPr bwMode="auto">
          <a:xfrm>
            <a:off x="357158" y="500042"/>
            <a:ext cx="3214710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fb.ru/media/i/2/2/3/7/9/5/2/i/223795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2857496"/>
            <a:ext cx="2509704" cy="221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buroperevodov.su/800/600/http/pm1.narvii.com/6949/bfbd8e232dbdff64c1e6ea3c29fe1587375a15f9r1-916-500v2_hq.jpg"/>
          <p:cNvPicPr/>
          <p:nvPr/>
        </p:nvPicPr>
        <p:blipFill>
          <a:blip r:embed="rId4"/>
          <a:srcRect r="54978"/>
          <a:stretch>
            <a:fillRect/>
          </a:stretch>
        </p:blipFill>
        <p:spPr bwMode="auto">
          <a:xfrm>
            <a:off x="6500826" y="3571876"/>
            <a:ext cx="2064893" cy="2500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theslide.ru/img/thumbs/8f4eeac440759a6921aec7ed8ae9889c-800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857232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tatic.mishka-knizhka.ru/wp-content/uploads/2018/02/igrushki8.jpg"/>
          <p:cNvPicPr>
            <a:picLocks noChangeAspect="1" noChangeArrowheads="1"/>
          </p:cNvPicPr>
          <p:nvPr/>
        </p:nvPicPr>
        <p:blipFill rotWithShape="1">
          <a:blip r:embed="rId2"/>
          <a:srcRect/>
          <a:stretch>
            <a:fillRect/>
          </a:stretch>
        </p:blipFill>
        <p:spPr>
          <a:xfrm>
            <a:off x="214282" y="142852"/>
            <a:ext cx="3810000" cy="4095750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28" name="Picture 4" descr="https://avatars.mds.yandex.net/i?id=c02d9db4cfb1ebbf3cd64d7ad2183cbffdf1e9d0-7675486-images-thumbs&amp;n=13"/>
          <p:cNvPicPr>
            <a:picLocks noChangeAspect="1" noChangeArrowheads="1"/>
          </p:cNvPicPr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5715008" y="142852"/>
            <a:ext cx="3286148" cy="3923760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1030" name="Picture 6" descr="https://orenburgkniga.ru/wp-content/uploads/2/a/e/2ae8f2ed62385eb276859ae4eb775148.jpeg"/>
          <p:cNvPicPr>
            <a:picLocks noChangeAspect="1" noChangeArrowheads="1"/>
          </p:cNvPicPr>
          <p:nvPr/>
        </p:nvPicPr>
        <p:blipFill rotWithShape="1">
          <a:blip r:embed="rId4"/>
          <a:srcRect l="27160" b="15520"/>
          <a:stretch>
            <a:fillRect/>
          </a:stretch>
        </p:blipFill>
        <p:spPr>
          <a:xfrm>
            <a:off x="2928926" y="3214686"/>
            <a:ext cx="4024302" cy="3500462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spd="med" mc:Ignorable="p14" p14:dur="10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avatars.mds.yandex.net/get-mpic/7501941/img_id3337432676251367041.jpeg/orig"/>
          <p:cNvPicPr>
            <a:picLocks noChangeAspect="1" noChangeArrowheads="1"/>
          </p:cNvPicPr>
          <p:nvPr/>
        </p:nvPicPr>
        <p:blipFill rotWithShape="1">
          <a:blip r:embed="rId2"/>
          <a:srcRect t="26540"/>
          <a:stretch>
            <a:fillRect/>
          </a:stretch>
        </p:blipFill>
        <p:spPr>
          <a:xfrm>
            <a:off x="214282" y="214290"/>
            <a:ext cx="3929014" cy="3954679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5604" name="Picture 4" descr="https://goods.kaypu.com/photo/5264196783c1d8291d0244fc.jpg"/>
          <p:cNvPicPr>
            <a:picLocks noChangeAspect="1" noChangeArrowheads="1"/>
          </p:cNvPicPr>
          <p:nvPr/>
        </p:nvPicPr>
        <p:blipFill rotWithShape="1">
          <a:blip r:embed="rId3"/>
          <a:srcRect t="24970" b="4300"/>
          <a:stretch>
            <a:fillRect/>
          </a:stretch>
        </p:blipFill>
        <p:spPr>
          <a:xfrm>
            <a:off x="214282" y="3857628"/>
            <a:ext cx="3938695" cy="2786082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25606" name="Picture 6" descr="https://orenburgkniga.ru/wp-content/uploads/b/7/8/b78ba28f716b80039a1179c5f32529ea.jpeg"/>
          <p:cNvPicPr>
            <a:picLocks noChangeAspect="1" noChangeArrowheads="1"/>
          </p:cNvPicPr>
          <p:nvPr/>
        </p:nvPicPr>
        <p:blipFill rotWithShape="1">
          <a:blip r:embed="rId4"/>
          <a:srcRect r="45510"/>
          <a:stretch>
            <a:fillRect/>
          </a:stretch>
        </p:blipFill>
        <p:spPr>
          <a:xfrm>
            <a:off x="5786446" y="3643314"/>
            <a:ext cx="2928958" cy="3023441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5608" name="AutoShape 8" descr="http://900igr.net/up/datas/233244/003.jpg"/>
          <p:cNvSpPr>
            <a:spLocks noChangeAspect="1" noChangeArrowheads="1"/>
          </p:cNvSpPr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lvl="0">
              <a:defRPr/>
            </a:pPr>
            <a:endParaRPr lang="ru-RU"/>
          </a:p>
        </p:txBody>
      </p:sp>
      <p:sp>
        <p:nvSpPr>
          <p:cNvPr id="25610" name="AutoShape 10" descr="http://900igr.net/up/datas/233244/003.jpg"/>
          <p:cNvSpPr>
            <a:spLocks noChangeAspect="1" noChangeArrowheads="1"/>
          </p:cNvSpPr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lvl="0">
              <a:defRPr/>
            </a:pPr>
            <a:endParaRPr lang="ru-RU"/>
          </a:p>
        </p:txBody>
      </p:sp>
      <p:pic>
        <p:nvPicPr>
          <p:cNvPr id="25612" name="Picture 12" descr="https://img.labirint.ru/rcimg/11a48aaa179093897f62bcd8244e7261/1920x1080/comments_pic/1035/07labc0k31283168809.jpg?1283168888"/>
          <p:cNvPicPr>
            <a:picLocks noChangeAspect="1" noChangeArrowheads="1"/>
          </p:cNvPicPr>
          <p:nvPr/>
        </p:nvPicPr>
        <p:blipFill rotWithShape="1">
          <a:blip r:embed="rId5"/>
          <a:srcRect r="50450" b="23210"/>
          <a:stretch>
            <a:fillRect/>
          </a:stretch>
        </p:blipFill>
        <p:spPr>
          <a:xfrm>
            <a:off x="4357686" y="142852"/>
            <a:ext cx="3143272" cy="3652933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5616" name="AutoShape 16" descr="https://orenburgkniga.ru/wp-content/uploads/f/f/2/ff20df43a4810d5cadca8b6032ccec44.webp"/>
          <p:cNvSpPr>
            <a:spLocks noChangeAspect="1" noChangeArrowheads="1"/>
          </p:cNvSpPr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lvl="0">
              <a:defRPr/>
            </a:pPr>
            <a:endParaRPr lang="ru-RU"/>
          </a:p>
        </p:txBody>
      </p:sp>
      <p:sp>
        <p:nvSpPr>
          <p:cNvPr id="25618" name="AutoShape 18" descr="https://orenburgkniga.ru/wp-content/uploads/f/f/2/ff20df43a4810d5cadca8b6032ccec44.webp"/>
          <p:cNvSpPr>
            <a:spLocks noChangeAspect="1" noChangeArrowheads="1"/>
          </p:cNvSpPr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anchor="t" anchorCtr="0">
            <a:prstTxWarp prst="textNoShape">
              <a:avLst/>
            </a:prstTxWarp>
          </a:bodyPr>
          <a:lstStyle/>
          <a:p>
            <a:pPr lvl="0"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xmlns:mc="http://schemas.openxmlformats.org/markup-compatibility/2006" xmlns:p14="http://schemas.microsoft.com/office/powerpoint/2010/main" mc:Ignorable="p14" p14:dur="50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5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5992"/>
            <a:ext cx="8305800" cy="1357322"/>
          </a:xfrm>
        </p:spPr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mg-fotki.yandex.ru/get/62701/225044291.452/0_16864a_fdb86255_XX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260648"/>
            <a:ext cx="8716097" cy="6264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avatars.dzeninfra.ru/get-zen_doc/5284703/pub_63c0d06a2f482e0577e54260_63c158a5d9980b521c6b0285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552" y="404664"/>
            <a:ext cx="8280920" cy="62106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s://cf2.ppt-online.org/files2/slide/1/1mdDHW8ULAGyaIZXgKjMRsiC74pTSw3NVl695h/slide-2.jpg"/>
          <p:cNvPicPr/>
          <p:nvPr/>
        </p:nvPicPr>
        <p:blipFill rotWithShape="1">
          <a:blip r:embed="rId2"/>
          <a:srcRect l="4016" t="29368" r="4412"/>
          <a:stretch/>
        </p:blipFill>
        <p:spPr bwMode="auto">
          <a:xfrm>
            <a:off x="251520" y="404664"/>
            <a:ext cx="8784976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bidspirit-images.global.ssl.fastly.net/litfund/cloned-images/127917/040/a_ignore_q_80_w_1000_c_limit_04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071810"/>
            <a:ext cx="2763968" cy="3500462"/>
          </a:xfrm>
          <a:prstGeom prst="rect">
            <a:avLst/>
          </a:prstGeom>
          <a:noFill/>
        </p:spPr>
      </p:pic>
      <p:pic>
        <p:nvPicPr>
          <p:cNvPr id="29700" name="Picture 4" descr="https://yar.tukalinsklib.ru/files/2021/02/2894b1f0d6f084403d0a8b4641dd48ab.jpg"/>
          <p:cNvPicPr>
            <a:picLocks noChangeAspect="1" noChangeArrowheads="1"/>
          </p:cNvPicPr>
          <p:nvPr/>
        </p:nvPicPr>
        <p:blipFill>
          <a:blip r:embed="rId3" cstate="print"/>
          <a:srcRect r="2273" b="7300"/>
          <a:stretch>
            <a:fillRect/>
          </a:stretch>
        </p:blipFill>
        <p:spPr bwMode="auto">
          <a:xfrm>
            <a:off x="2643174" y="2071678"/>
            <a:ext cx="3071834" cy="4121179"/>
          </a:xfrm>
          <a:prstGeom prst="rect">
            <a:avLst/>
          </a:prstGeom>
          <a:noFill/>
        </p:spPr>
      </p:pic>
      <p:pic>
        <p:nvPicPr>
          <p:cNvPr id="5" name="Рисунок 4" descr="https://shareslide.ru/img/thumbs/15bdf8c1e70c011cc26544783fa83e79-800x.jpg"/>
          <p:cNvPicPr/>
          <p:nvPr/>
        </p:nvPicPr>
        <p:blipFill>
          <a:blip r:embed="rId4"/>
          <a:srcRect l="20056" r="20752"/>
          <a:stretch>
            <a:fillRect/>
          </a:stretch>
        </p:blipFill>
        <p:spPr bwMode="auto">
          <a:xfrm>
            <a:off x="5643570" y="357166"/>
            <a:ext cx="3214710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Награды и премии 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73853" y="188640"/>
            <a:ext cx="8072494" cy="19288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>
              <a:buAutoNum type="arabicPeriod"/>
            </a:pPr>
            <a:r>
              <a:rPr lang="ru-RU" sz="2000" dirty="0" smtClean="0">
                <a:latin typeface="Calibri" pitchFamily="34" charset="0"/>
              </a:rPr>
              <a:t>Государственная премия СССР (1950 г.) за  книгу «Стихи детям»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Calibri" pitchFamily="34" charset="0"/>
              </a:rPr>
              <a:t>Ленинская премия  (1972 г.) за книгу  «За цветами в зимний лес»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Calibri" pitchFamily="34" charset="0"/>
              </a:rPr>
              <a:t>Орден Ленина</a:t>
            </a:r>
          </a:p>
          <a:p>
            <a:pPr marL="342900" indent="-342900">
              <a:buAutoNum type="arabicPeriod"/>
            </a:pPr>
            <a:r>
              <a:rPr lang="ru-RU" sz="2000" dirty="0" smtClean="0">
                <a:latin typeface="Calibri" pitchFamily="34" charset="0"/>
              </a:rPr>
              <a:t>Орден Октябрьской революции и т.д.</a:t>
            </a:r>
          </a:p>
          <a:p>
            <a:pPr marL="342900" indent="-342900" algn="ctr"/>
            <a:endParaRPr lang="ru-RU" dirty="0"/>
          </a:p>
        </p:txBody>
      </p:sp>
      <p:pic>
        <p:nvPicPr>
          <p:cNvPr id="4" name="Рисунок 3" descr="https://i2.wp.com/images.myshared.ru/5/335811/slide_16.jpg"/>
          <p:cNvPicPr/>
          <p:nvPr/>
        </p:nvPicPr>
        <p:blipFill>
          <a:blip r:embed="rId2"/>
          <a:srcRect l="45125" t="12616" r="7939" b="13729"/>
          <a:stretch>
            <a:fillRect/>
          </a:stretch>
        </p:blipFill>
        <p:spPr bwMode="auto">
          <a:xfrm>
            <a:off x="5357818" y="2786058"/>
            <a:ext cx="3143272" cy="35671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s://img.gdebirka.ru/data/11655/prod_175313_1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714752"/>
            <a:ext cx="207170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s://images.crafta.ua/collecting-items/d449d81fdfb5e9893a1a1da134bdb578"/>
          <p:cNvPicPr/>
          <p:nvPr/>
        </p:nvPicPr>
        <p:blipFill>
          <a:blip r:embed="rId4"/>
          <a:srcRect l="11699" t="5747" r="20678" b="8055"/>
          <a:stretch>
            <a:fillRect/>
          </a:stretch>
        </p:blipFill>
        <p:spPr bwMode="auto">
          <a:xfrm>
            <a:off x="2857488" y="3714752"/>
            <a:ext cx="2071702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shareslide.ru/img/tmb/8/703615/fbf804853ac6f93607fbf8864bef0354-800x.jpg"/>
          <p:cNvPicPr>
            <a:picLocks noChangeAspect="1" noChangeArrowheads="1"/>
          </p:cNvPicPr>
          <p:nvPr/>
        </p:nvPicPr>
        <p:blipFill>
          <a:blip r:embed="rId2"/>
          <a:srcRect l="20625" t="20000" r="20312" b="23750"/>
          <a:stretch>
            <a:fillRect/>
          </a:stretch>
        </p:blipFill>
        <p:spPr bwMode="auto">
          <a:xfrm>
            <a:off x="3214678" y="785794"/>
            <a:ext cx="5643602" cy="4031144"/>
          </a:xfrm>
          <a:prstGeom prst="rect">
            <a:avLst/>
          </a:prstGeom>
          <a:noFill/>
        </p:spPr>
      </p:pic>
      <p:pic>
        <p:nvPicPr>
          <p:cNvPr id="1028" name="Picture 4" descr="https://shareslide.ru/img/thumbs/e17707c60ba3f46210e0382deca2ae19-800x.jpg"/>
          <p:cNvPicPr>
            <a:picLocks noChangeAspect="1" noChangeArrowheads="1"/>
          </p:cNvPicPr>
          <p:nvPr/>
        </p:nvPicPr>
        <p:blipFill>
          <a:blip r:embed="rId3"/>
          <a:srcRect l="2812" t="55001" r="60625"/>
          <a:stretch>
            <a:fillRect/>
          </a:stretch>
        </p:blipFill>
        <p:spPr bwMode="auto">
          <a:xfrm>
            <a:off x="214282" y="4143380"/>
            <a:ext cx="2786082" cy="25717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315416"/>
            <a:ext cx="8305800" cy="1143000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«Найти человека»</a:t>
            </a:r>
            <a:endParaRPr lang="ru-RU" sz="4000" dirty="0"/>
          </a:p>
        </p:txBody>
      </p:sp>
      <p:pic>
        <p:nvPicPr>
          <p:cNvPr id="3" name="Рисунок 2" descr="https://photo.7ya.ru/ph/2021/12/15/1639573717522.jpg"/>
          <p:cNvPicPr/>
          <p:nvPr/>
        </p:nvPicPr>
        <p:blipFill>
          <a:blip r:embed="rId2"/>
          <a:srcRect l="3367" t="5133" r="51068" b="45459"/>
          <a:stretch>
            <a:fillRect/>
          </a:stretch>
        </p:blipFill>
        <p:spPr bwMode="auto">
          <a:xfrm>
            <a:off x="179512" y="1138545"/>
            <a:ext cx="3384376" cy="3082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photo.7ya.ru/ph/2021/12/15/1639573717522.jpg"/>
          <p:cNvPicPr/>
          <p:nvPr/>
        </p:nvPicPr>
        <p:blipFill>
          <a:blip r:embed="rId2"/>
          <a:srcRect l="50027" t="9411" r="28167" b="52518"/>
          <a:stretch>
            <a:fillRect/>
          </a:stretch>
        </p:blipFill>
        <p:spPr bwMode="auto">
          <a:xfrm>
            <a:off x="3599838" y="3284984"/>
            <a:ext cx="3312368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кругленный прямоугольник 4"/>
          <p:cNvSpPr/>
          <p:nvPr/>
        </p:nvSpPr>
        <p:spPr>
          <a:xfrm>
            <a:off x="5292080" y="814337"/>
            <a:ext cx="3638208" cy="22145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1964 – на радио ведущая передачи «Найти человека»</a:t>
            </a:r>
          </a:p>
          <a:p>
            <a:pPr algn="ctr"/>
            <a:r>
              <a:rPr lang="ru-RU" dirty="0" smtClean="0"/>
              <a:t>1969 – Агния </a:t>
            </a:r>
            <a:r>
              <a:rPr lang="ru-RU" dirty="0" err="1" smtClean="0"/>
              <a:t>Барто</a:t>
            </a:r>
            <a:r>
              <a:rPr lang="ru-RU" dirty="0" smtClean="0"/>
              <a:t> пишет  повесть «Найти человека»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04088"/>
            <a:ext cx="8763000" cy="79608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1976 г. Международная премия Х.К. Андерсена</a:t>
            </a:r>
            <a:endParaRPr lang="ru-RU" sz="3200" dirty="0"/>
          </a:p>
        </p:txBody>
      </p:sp>
      <p:pic>
        <p:nvPicPr>
          <p:cNvPr id="3" name="Рисунок 2" descr="https://fsd.multiurok.ru/html/2019/10/29/s_5db8a51e63f52/img5.jpg"/>
          <p:cNvPicPr/>
          <p:nvPr/>
        </p:nvPicPr>
        <p:blipFill>
          <a:blip r:embed="rId2"/>
          <a:srcRect l="54245" r="16707" b="45543"/>
          <a:stretch>
            <a:fillRect/>
          </a:stretch>
        </p:blipFill>
        <p:spPr bwMode="auto">
          <a:xfrm>
            <a:off x="4572000" y="2164300"/>
            <a:ext cx="3744416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s://fsd.multiurok.ru/html/2019/10/29/s_5db8a51e63f52/img5.jpg"/>
          <p:cNvPicPr/>
          <p:nvPr/>
        </p:nvPicPr>
        <p:blipFill>
          <a:blip r:embed="rId2"/>
          <a:srcRect l="14751" r="49172" b="24217"/>
          <a:stretch>
            <a:fillRect/>
          </a:stretch>
        </p:blipFill>
        <p:spPr bwMode="auto">
          <a:xfrm>
            <a:off x="251520" y="2204864"/>
            <a:ext cx="3430164" cy="3663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 ?><Relationships xmlns="http://schemas.openxmlformats.org/package/2006/relationships"><Relationship Id="rId1" Type="http://schemas.openxmlformats.org/officeDocument/2006/relationships/image" Target="../media/image1.jpeg"  /></Relationships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MS PGothic"/>
        <a:font script="Hang" typeface="HY중고딕"/>
        <a:font script="Hans" typeface="隶书"/>
        <a:font script="Hant" typeface="Microsoft JhengHei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SimSun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 rotWithShape="1">
          <a:blip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/>
  <ep:Words>70</ep:Words>
  <ep:PresentationFormat>Экран (4:3)</ep:PresentationFormat>
  <ep:Paragraphs>12</ep:Paragraphs>
  <ep:Slides>13</ep:Slides>
  <ep:Notes>0</ep:Notes>
  <ep:TotalTime>0</ep:TotalTime>
  <ep:HiddenSlides>0</ep:HiddenSlides>
  <ep:MMClips>0</ep:MMClips>
  <ep:HeadingPairs>
    <vt:vector size="4" baseType="variant">
      <vt:variant>
        <vt:lpstr>Тема</vt:lpstr>
      </vt:variant>
      <vt:variant>
        <vt:i4>1</vt:i4>
      </vt:variant>
      <vt:variant>
        <vt:lpstr>Заголовок слайда</vt:lpstr>
      </vt:variant>
      <vt:variant>
        <vt:i4>13</vt:i4>
      </vt:variant>
    </vt:vector>
  </ep:HeadingPairs>
  <ep:TitlesOfParts>
    <vt:vector size="14" baseType="lpstr">
      <vt:lpstr>Поток</vt:lpstr>
      <vt:lpstr>В страну детства                                                к Агнии Барто           (1906 – 1981)</vt:lpstr>
      <vt:lpstr>Слайд 2</vt:lpstr>
      <vt:lpstr>Слайд 3</vt:lpstr>
      <vt:lpstr>Слайд 4</vt:lpstr>
      <vt:lpstr>Слайд 5</vt:lpstr>
      <vt:lpstr>Награды и премии</vt:lpstr>
      <vt:lpstr>Слайд 7</vt:lpstr>
      <vt:lpstr>«Найти человека»</vt:lpstr>
      <vt:lpstr>1976 г. Международная премия Х.К. Андерсена</vt:lpstr>
      <vt:lpstr>Слайд 10</vt:lpstr>
      <vt:lpstr>Слайд 11</vt:lpstr>
      <vt:lpstr>Слайд 12</vt:lpstr>
      <vt:lpstr>Спасибо за внимание!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2023-03-17T07:11:41.000</dcterms:created>
  <dc:creator>CooL</dc:creator>
  <cp:lastModifiedBy>ASUS</cp:lastModifiedBy>
  <dcterms:modified xsi:type="dcterms:W3CDTF">2023-03-28T09:13:54.255</dcterms:modified>
  <cp:revision>29</cp:revision>
  <dc:title>В страну детства                                                к Агнии Барто           (1906 – 1981)</dc:title>
  <cp:version>0906.0100.01</cp:version>
</cp:coreProperties>
</file>