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74" r:id="rId3"/>
    <p:sldId id="275" r:id="rId4"/>
    <p:sldId id="258" r:id="rId5"/>
    <p:sldId id="261" r:id="rId6"/>
    <p:sldId id="260" r:id="rId7"/>
    <p:sldId id="259" r:id="rId8"/>
    <p:sldId id="262" r:id="rId9"/>
    <p:sldId id="264" r:id="rId10"/>
    <p:sldId id="263" r:id="rId11"/>
    <p:sldId id="276" r:id="rId12"/>
    <p:sldId id="265" r:id="rId13"/>
    <p:sldId id="266" r:id="rId14"/>
    <p:sldId id="277" r:id="rId15"/>
    <p:sldId id="269" r:id="rId16"/>
    <p:sldId id="268" r:id="rId17"/>
    <p:sldId id="267" r:id="rId18"/>
    <p:sldId id="273" r:id="rId19"/>
    <p:sldId id="278" r:id="rId20"/>
    <p:sldId id="280" r:id="rId21"/>
    <p:sldId id="279" r:id="rId22"/>
    <p:sldId id="283" r:id="rId23"/>
    <p:sldId id="281" r:id="rId24"/>
    <p:sldId id="282" r:id="rId25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33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CA47B-4846-4E07-8721-28C2F3C1C8C4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B4B4A-4BEB-4C13-8ED8-47EFF54E3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7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41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61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73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02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06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39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93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21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3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8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32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46D05E0-F233-4182-AB21-14CC4EA9E62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EA63CD57-A88C-4458-9B0E-66B7B678A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5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6554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Игры- головоломки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8136904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(развитие </a:t>
            </a:r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интеллектуальных </a:t>
            </a:r>
            <a:r>
              <a:rPr lang="ru-RU" sz="4000" b="1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способностей, познавательного </a:t>
            </a:r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интереса, </a:t>
            </a:r>
            <a:endParaRPr lang="ru-RU" sz="4000" b="1" dirty="0" smtClean="0">
              <a:solidFill>
                <a:srgbClr val="002060"/>
              </a:solidFill>
              <a:latin typeface="Monotype Corsiva" panose="03010101010201010101" pitchFamily="66" charset="0"/>
              <a:ea typeface="+mj-ea"/>
              <a:cs typeface="+mj-cs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творческой </a:t>
            </a:r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инициативы  у дошкольников)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29132"/>
            <a:ext cx="7338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dirty="0" smtClean="0"/>
              <a:t>детский сад комбинированного вида №2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5085184"/>
            <a:ext cx="2549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i="1" dirty="0" smtClean="0"/>
              <a:t>Подготовил воспитатель</a:t>
            </a:r>
          </a:p>
          <a:p>
            <a:pPr algn="r"/>
            <a:r>
              <a:rPr lang="ru-RU" sz="1600" i="1" dirty="0" smtClean="0"/>
              <a:t>Ковальчук </a:t>
            </a:r>
            <a:r>
              <a:rPr lang="ru-RU" sz="1600" i="1" dirty="0"/>
              <a:t>И</a:t>
            </a:r>
            <a:r>
              <a:rPr lang="ru-RU" sz="1600" i="1" dirty="0" smtClean="0"/>
              <a:t>.В.</a:t>
            </a:r>
            <a:endParaRPr lang="ru-RU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347864" y="6093296"/>
            <a:ext cx="2427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err="1"/>
              <a:t>г</a:t>
            </a:r>
            <a:r>
              <a:rPr lang="ru-RU" sz="1600" i="1" dirty="0" err="1" smtClean="0"/>
              <a:t>.Нелидово</a:t>
            </a:r>
            <a:r>
              <a:rPr lang="ru-RU" sz="1600" i="1" dirty="0" smtClean="0"/>
              <a:t>, Тверской обл.</a:t>
            </a:r>
          </a:p>
          <a:p>
            <a:pPr algn="ctr"/>
            <a:r>
              <a:rPr lang="ru-RU" sz="1600" i="1" dirty="0" smtClean="0"/>
              <a:t>2024 год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1801087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57238">
            <a:off x="4001811" y="2563509"/>
            <a:ext cx="5734763" cy="166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BE7E9"/>
              </a:clrFrom>
              <a:clrTo>
                <a:srgbClr val="FBE7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971">
            <a:off x="179512" y="628900"/>
            <a:ext cx="5426644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97719" y="219998"/>
            <a:ext cx="2975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Игра «Волшебный круг»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59718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4248472" cy="318635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55607" y="1533224"/>
            <a:ext cx="4419969" cy="33149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15816" y="332656"/>
            <a:ext cx="268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/>
              <a:t>Игра «Волшебный круг»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307597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86080"/>
            <a:ext cx="6912768" cy="546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59832" y="323364"/>
            <a:ext cx="3207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Monotype Corsiva" panose="03010101010201010101" pitchFamily="66" charset="0"/>
              </a:rPr>
              <a:t>«Сложи из палочек»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8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3937"/>
            <a:ext cx="5325322" cy="633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224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0" b="8413"/>
          <a:stretch/>
        </p:blipFill>
        <p:spPr>
          <a:xfrm>
            <a:off x="395536" y="1196752"/>
            <a:ext cx="3024336" cy="504056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563" b="14226"/>
          <a:stretch/>
        </p:blipFill>
        <p:spPr>
          <a:xfrm>
            <a:off x="5004048" y="1340768"/>
            <a:ext cx="3862360" cy="43924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3768" y="332656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Игры с «Палочками </a:t>
            </a:r>
            <a:r>
              <a:rPr lang="ru-RU" dirty="0" err="1" smtClean="0"/>
              <a:t>Кюизенера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017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22" y="181104"/>
            <a:ext cx="8908274" cy="651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34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529464" cy="638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091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58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213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1551" y="1781296"/>
            <a:ext cx="4676353" cy="35072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20522" y="1790825"/>
            <a:ext cx="4704523" cy="35283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63888" y="404664"/>
            <a:ext cx="17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Игра «Тетрис»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973163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04664"/>
            <a:ext cx="8496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Игра с палочками </a:t>
            </a:r>
            <a:r>
              <a:rPr lang="ru-RU" sz="2800" dirty="0" err="1" smtClean="0"/>
              <a:t>Кюизенера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ru-RU" dirty="0" smtClean="0"/>
              <a:t>Сложите домики числа 5, числа 6.</a:t>
            </a:r>
          </a:p>
          <a:p>
            <a:pPr lvl="0"/>
            <a:r>
              <a:rPr lang="ru-RU" b="1" dirty="0"/>
              <a:t>К</a:t>
            </a:r>
            <a:r>
              <a:rPr lang="ru-RU" b="1" dirty="0" smtClean="0"/>
              <a:t>аждый </a:t>
            </a:r>
            <a:r>
              <a:rPr lang="ru-RU" b="1" dirty="0"/>
              <a:t>цвет палочки это число</a:t>
            </a:r>
            <a:r>
              <a:rPr lang="ru-RU" b="1" dirty="0" smtClean="0"/>
              <a:t>.</a:t>
            </a:r>
            <a:endParaRPr lang="ru-RU" b="1" dirty="0"/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1-Белый цвет,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2"/>
                </a:solidFill>
              </a:rPr>
              <a:t>2-Розовый цвет,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B0F0"/>
                </a:solidFill>
              </a:rPr>
              <a:t>3- Голубой цвет,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00000"/>
                </a:solidFill>
              </a:rPr>
              <a:t>4- Красный цвет,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FF00"/>
                </a:solidFill>
              </a:rPr>
              <a:t>5- Желтый цвет,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9933FF"/>
                </a:solidFill>
              </a:rPr>
              <a:t>6- Сиреневый цвет,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7- Черный цвет,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A50021"/>
                </a:solidFill>
              </a:rPr>
              <a:t>8- </a:t>
            </a:r>
            <a:r>
              <a:rPr lang="ru-RU" dirty="0">
                <a:solidFill>
                  <a:srgbClr val="A50021"/>
                </a:solidFill>
              </a:rPr>
              <a:t>Б</a:t>
            </a:r>
            <a:r>
              <a:rPr lang="ru-RU" dirty="0" smtClean="0">
                <a:solidFill>
                  <a:srgbClr val="A50021"/>
                </a:solidFill>
              </a:rPr>
              <a:t>ордовый цвет,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</a:rPr>
              <a:t>9- Синий цвет,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9900"/>
                </a:solidFill>
              </a:rPr>
              <a:t>10- Оранжевый цвет.</a:t>
            </a:r>
            <a:endParaRPr lang="ru-RU" dirty="0">
              <a:solidFill>
                <a:srgbClr val="FF99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4" t="19237" r="4452" b="3064"/>
          <a:stretch/>
        </p:blipFill>
        <p:spPr bwMode="auto">
          <a:xfrm>
            <a:off x="2699792" y="1484784"/>
            <a:ext cx="61012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05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4F5F9"/>
              </a:clrFrom>
              <a:clrTo>
                <a:srgbClr val="F4F5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5" t="7815" r="4988"/>
          <a:stretch/>
        </p:blipFill>
        <p:spPr bwMode="auto">
          <a:xfrm>
            <a:off x="4067944" y="3099583"/>
            <a:ext cx="4862946" cy="375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BFAF5"/>
              </a:clrFrom>
              <a:clrTo>
                <a:srgbClr val="FBFA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6" t="21540" r="8684" b="16463"/>
          <a:stretch/>
        </p:blipFill>
        <p:spPr bwMode="auto">
          <a:xfrm>
            <a:off x="317821" y="836712"/>
            <a:ext cx="3750123" cy="3884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TextBox 1"/>
          <p:cNvSpPr txBox="1"/>
          <p:nvPr/>
        </p:nvSpPr>
        <p:spPr>
          <a:xfrm>
            <a:off x="4788024" y="116632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Кубики Никитина</a:t>
            </a:r>
          </a:p>
          <a:p>
            <a:pPr algn="ctr"/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«Сложи узор»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3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0" t="5379" r="4395" b="3138"/>
          <a:stretch/>
        </p:blipFill>
        <p:spPr bwMode="auto">
          <a:xfrm>
            <a:off x="683568" y="548680"/>
            <a:ext cx="7735743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177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234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Игра «Придумай рисунок в котором используются палочки трех цветов»</a:t>
            </a:r>
            <a:endParaRPr lang="ru-RU" sz="2000" dirty="0"/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" t="17137" r="8390" b="6213"/>
          <a:stretch/>
        </p:blipFill>
        <p:spPr bwMode="auto">
          <a:xfrm>
            <a:off x="683567" y="1124744"/>
            <a:ext cx="7870573" cy="499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426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Игра «Волшебный круг»</a:t>
            </a:r>
          </a:p>
          <a:p>
            <a:r>
              <a:rPr lang="ru-RU" dirty="0" smtClean="0"/>
              <a:t>Соберите </a:t>
            </a:r>
            <a:r>
              <a:rPr lang="ru-RU" dirty="0"/>
              <a:t>кусочки мозаики в исходный вид</a:t>
            </a:r>
          </a:p>
          <a:p>
            <a:endParaRPr lang="ru-RU" dirty="0"/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49745" y="2165969"/>
            <a:ext cx="5616624" cy="310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Picture backgroun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3E1E6"/>
              </a:clrFrom>
              <a:clrTo>
                <a:srgbClr val="E3E1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927" y="3573016"/>
            <a:ext cx="3122857" cy="312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icture background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BE7E9"/>
              </a:clrFrom>
              <a:clrTo>
                <a:srgbClr val="FBE7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360" y="908720"/>
            <a:ext cx="3987443" cy="39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658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6972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Танграм</a:t>
            </a:r>
            <a:endParaRPr lang="ru-RU" dirty="0" smtClean="0"/>
          </a:p>
          <a:p>
            <a:r>
              <a:rPr lang="ru-RU" dirty="0" smtClean="0"/>
              <a:t>Сложите  </a:t>
            </a:r>
            <a:r>
              <a:rPr lang="ru-RU" dirty="0"/>
              <a:t>из геометрических деталей </a:t>
            </a:r>
            <a:r>
              <a:rPr lang="ru-RU" dirty="0" smtClean="0"/>
              <a:t>квадрат.</a:t>
            </a:r>
          </a:p>
          <a:p>
            <a:endParaRPr lang="ru-RU" dirty="0"/>
          </a:p>
        </p:txBody>
      </p:sp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9" t="8818" r="6603" b="6478"/>
          <a:stretch/>
        </p:blipFill>
        <p:spPr bwMode="auto">
          <a:xfrm>
            <a:off x="1619672" y="1111970"/>
            <a:ext cx="5472608" cy="542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221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4163" y="332656"/>
            <a:ext cx="1763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Игра «Тетрис»</a:t>
            </a:r>
            <a:endParaRPr lang="ru-RU" sz="2000" dirty="0"/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1268760"/>
            <a:ext cx="482453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cture backgroun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67980"/>
            <a:ext cx="4875919" cy="487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6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98BCF6"/>
              </a:clrFrom>
              <a:clrTo>
                <a:srgbClr val="98BC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573682" cy="457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86731" y="332656"/>
            <a:ext cx="187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Кубики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Зайцева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33056"/>
            <a:ext cx="538457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03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vatars.mds.yandex.net/get-mpic/11764182/2a0000018b8d46f952aa01205c8febb0c196/optimiz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4" t="8643" r="20385" b="14890"/>
          <a:stretch/>
        </p:blipFill>
        <p:spPr bwMode="auto">
          <a:xfrm>
            <a:off x="323528" y="116632"/>
            <a:ext cx="837510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22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9" t="8818" r="6603" b="6478"/>
          <a:stretch/>
        </p:blipFill>
        <p:spPr bwMode="auto">
          <a:xfrm>
            <a:off x="6268176" y="4005064"/>
            <a:ext cx="2674639" cy="265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91215" y="0"/>
            <a:ext cx="1227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ТАНГРАМ</a:t>
            </a:r>
            <a:endParaRPr lang="ru-RU" sz="2000" b="1" i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2643"/>
            <a:ext cx="3881413" cy="29110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01" t="985" r="34579" b="-46"/>
          <a:stretch/>
        </p:blipFill>
        <p:spPr>
          <a:xfrm rot="5400000">
            <a:off x="1861062" y="3204612"/>
            <a:ext cx="3460305" cy="34498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314" y="548825"/>
            <a:ext cx="3874880" cy="290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208912" cy="555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01417" y="188640"/>
            <a:ext cx="1227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ТАНГРАМ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54566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maam.ru/upload/blogs/detsad-249595-14530446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73115"/>
            <a:ext cx="5400600" cy="551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26064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Игра«ТАНГРАМ</a:t>
            </a:r>
            <a:r>
              <a:rPr lang="ru-RU" b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246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8695"/>
            <a:ext cx="5652120" cy="611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3964" y="260648"/>
            <a:ext cx="288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Игра «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Колумбово</a:t>
            </a:r>
            <a:r>
              <a:rPr lang="ru-RU" sz="2000" b="1" i="1" dirty="0" smtClean="0">
                <a:solidFill>
                  <a:srgbClr val="002060"/>
                </a:solidFill>
              </a:rPr>
              <a:t> яйцо»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8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AE51A"/>
              </a:clrFrom>
              <a:clrTo>
                <a:srgbClr val="FAE51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5" t="15101" r="14983" b="13418"/>
          <a:stretch/>
        </p:blipFill>
        <p:spPr bwMode="auto">
          <a:xfrm>
            <a:off x="1547664" y="332656"/>
            <a:ext cx="5872766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48748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331</TotalTime>
  <Words>170</Words>
  <Application>Microsoft Office PowerPoint</Application>
  <PresentationFormat>Экран (4:3)</PresentationFormat>
  <Paragraphs>41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Calibri</vt:lpstr>
      <vt:lpstr>Corbel</vt:lpstr>
      <vt:lpstr>Monotype Corsiva</vt:lpstr>
      <vt:lpstr>Базис</vt:lpstr>
      <vt:lpstr>Игры- головоломки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</dc:creator>
  <cp:lastModifiedBy>Master</cp:lastModifiedBy>
  <cp:revision>23</cp:revision>
  <cp:lastPrinted>2025-01-30T11:22:52Z</cp:lastPrinted>
  <dcterms:created xsi:type="dcterms:W3CDTF">2024-10-08T18:27:44Z</dcterms:created>
  <dcterms:modified xsi:type="dcterms:W3CDTF">2025-01-30T11:26:40Z</dcterms:modified>
</cp:coreProperties>
</file>