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8" r:id="rId4"/>
    <p:sldId id="269" r:id="rId5"/>
    <p:sldId id="260" r:id="rId6"/>
    <p:sldId id="276" r:id="rId7"/>
    <p:sldId id="270" r:id="rId8"/>
    <p:sldId id="261" r:id="rId9"/>
    <p:sldId id="274" r:id="rId10"/>
    <p:sldId id="271" r:id="rId11"/>
    <p:sldId id="272" r:id="rId12"/>
    <p:sldId id="273" r:id="rId13"/>
    <p:sldId id="263" r:id="rId14"/>
    <p:sldId id="275" r:id="rId15"/>
    <p:sldId id="267" r:id="rId16"/>
    <p:sldId id="277" r:id="rId17"/>
    <p:sldId id="26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DC74-E303-4B81-8EDA-456AC655A41C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7A7A-BC7E-49AF-A557-1B7BA68DE52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DC74-E303-4B81-8EDA-456AC655A41C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7A7A-BC7E-49AF-A557-1B7BA68DE5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DC74-E303-4B81-8EDA-456AC655A41C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7A7A-BC7E-49AF-A557-1B7BA68DE5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DC74-E303-4B81-8EDA-456AC655A41C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7A7A-BC7E-49AF-A557-1B7BA68DE5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DC74-E303-4B81-8EDA-456AC655A41C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7A7A-BC7E-49AF-A557-1B7BA68DE52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DC74-E303-4B81-8EDA-456AC655A41C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7A7A-BC7E-49AF-A557-1B7BA68DE5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DC74-E303-4B81-8EDA-456AC655A41C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7A7A-BC7E-49AF-A557-1B7BA68DE5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DC74-E303-4B81-8EDA-456AC655A41C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7A7A-BC7E-49AF-A557-1B7BA68DE5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DC74-E303-4B81-8EDA-456AC655A41C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7A7A-BC7E-49AF-A557-1B7BA68DE5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DC74-E303-4B81-8EDA-456AC655A41C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7A7A-BC7E-49AF-A557-1B7BA68DE5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DC74-E303-4B81-8EDA-456AC655A41C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6917A7A-BC7E-49AF-A557-1B7BA68DE52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9E2DC74-E303-4B81-8EDA-456AC655A41C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6917A7A-BC7E-49AF-A557-1B7BA68DE526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953462" y="1617181"/>
            <a:ext cx="748883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связной речи </a:t>
            </a:r>
          </a:p>
          <a:p>
            <a:pPr algn="ctr"/>
            <a:r>
              <a:rPr lang="ru-RU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 в</a:t>
            </a:r>
          </a:p>
          <a:p>
            <a:pPr algn="ctr"/>
            <a:r>
              <a:rPr lang="ru-RU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игровой деятельности</a:t>
            </a:r>
            <a:endParaRPr lang="ru-RU" b="1" i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pPr algn="ctr"/>
            <a:r>
              <a:rPr lang="ru-RU" i="1" dirty="0" smtClean="0">
                <a:solidFill>
                  <a:srgbClr val="FFFF00"/>
                </a:solidFill>
              </a:rPr>
              <a:t>(из опыта работы)</a:t>
            </a:r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67544" y="44624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етский сад комбинированного вида №2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46988" y="4941168"/>
            <a:ext cx="24440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dirty="0" smtClean="0"/>
              <a:t>Выполнил </a:t>
            </a:r>
            <a:r>
              <a:rPr lang="ru-RU" sz="1600" dirty="0"/>
              <a:t>воспитатель: </a:t>
            </a:r>
            <a:endParaRPr lang="ru-RU" sz="1600" dirty="0" smtClean="0"/>
          </a:p>
          <a:p>
            <a:pPr algn="r"/>
            <a:r>
              <a:rPr lang="ru-RU" sz="1600" dirty="0" smtClean="0"/>
              <a:t>Васильева </a:t>
            </a:r>
            <a:r>
              <a:rPr lang="ru-RU" sz="1600" dirty="0"/>
              <a:t>Ж.А.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35896" y="6237312"/>
            <a:ext cx="2511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Нелидово, Тверской обл.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146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620688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/>
              <a:t>Подвижные игры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1141444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/>
              <a:t>Театрализованные игры </a:t>
            </a:r>
            <a:endParaRPr lang="ru-RU" sz="4000" b="1" i="1" dirty="0"/>
          </a:p>
        </p:txBody>
      </p:sp>
    </p:spTree>
    <p:extLst>
      <p:ext uri="{BB962C8B-B14F-4D97-AF65-F5344CB8AC3E}">
        <p14:creationId xmlns:p14="http://schemas.microsoft.com/office/powerpoint/2010/main" val="1237937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/>
              <a:t>Хороводные игры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4078423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/>
              <a:t>Работа с родителями </a:t>
            </a:r>
            <a:endParaRPr lang="ru-RU" sz="3200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91" y="980728"/>
            <a:ext cx="4325866" cy="28052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1858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5647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980728"/>
            <a:ext cx="856895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+mj-lt"/>
              </a:rPr>
              <a:t>Итог: </a:t>
            </a:r>
          </a:p>
          <a:p>
            <a:r>
              <a:rPr lang="ru-RU" dirty="0"/>
              <a:t>Исследования ученых доказали, что лишь посредством речи происходит развитие: памяти, внимания, воображения и логических способностей</a:t>
            </a:r>
            <a:r>
              <a:rPr lang="ru-RU" dirty="0" smtClean="0"/>
              <a:t>. Основополагающим </a:t>
            </a:r>
            <a:r>
              <a:rPr lang="ru-RU" dirty="0"/>
              <a:t>успешного обучения в школе является правильно развитая речь.</a:t>
            </a:r>
          </a:p>
          <a:p>
            <a:r>
              <a:rPr lang="ru-RU" dirty="0"/>
              <a:t>Дошкольный возраст – благодатная пора для развития речи. Чтобы стать высокообразованным</a:t>
            </a:r>
            <a:r>
              <a:rPr lang="ru-RU" dirty="0" smtClean="0"/>
              <a:t>, человек </a:t>
            </a:r>
            <a:r>
              <a:rPr lang="ru-RU" dirty="0"/>
              <a:t>должен овладеть всеми богатствами родного языка. И </a:t>
            </a:r>
            <a:r>
              <a:rPr lang="ru-RU" dirty="0" smtClean="0"/>
              <a:t>для нас </a:t>
            </a:r>
            <a:r>
              <a:rPr lang="ru-RU" dirty="0"/>
              <a:t>воспитателей это главная и первоначальная задача.</a:t>
            </a:r>
          </a:p>
          <a:p>
            <a:r>
              <a:rPr lang="ru-RU" dirty="0"/>
              <a:t>Основной вид деятельности детей дошкольного возраста – игра. В процессе игры дети изучают не только окружающий их мир, но и самого себя, своё место в мире. Игра – это не только развлечение, но и творческий труд ребенка, это то, с чего он начинает свою жизнь. Поэтому роль игры в развитии речи  у детей дошкольного возраста занимает ведущее место.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8420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836712"/>
            <a:ext cx="849694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Литература</a:t>
            </a:r>
            <a:r>
              <a:rPr lang="ru-RU" sz="2400" b="1" i="1" dirty="0" smtClean="0">
                <a:solidFill>
                  <a:srgbClr val="FF0000"/>
                </a:solidFill>
              </a:rPr>
              <a:t>:</a:t>
            </a:r>
          </a:p>
          <a:p>
            <a:endParaRPr lang="ru-RU" sz="2000" b="1" dirty="0">
              <a:solidFill>
                <a:srgbClr val="FF0000"/>
              </a:solidFill>
            </a:endParaRPr>
          </a:p>
          <a:p>
            <a:r>
              <a:rPr lang="ru-RU" dirty="0"/>
              <a:t>1. Фомичева М. Ф. Воспитание у детей правильного произношения. – М. : Просвещение, 1980.</a:t>
            </a:r>
          </a:p>
          <a:p>
            <a:r>
              <a:rPr lang="ru-RU" dirty="0"/>
              <a:t>2. Бондаренко А. К. Дидактические игры в детском саду. - М. : Просвещение. 1981.</a:t>
            </a:r>
          </a:p>
          <a:p>
            <a:r>
              <a:rPr lang="ru-RU" dirty="0"/>
              <a:t>3. </a:t>
            </a:r>
            <a:r>
              <a:rPr lang="ru-RU" dirty="0" err="1"/>
              <a:t>Гербова</a:t>
            </a:r>
            <a:r>
              <a:rPr lang="ru-RU" dirty="0"/>
              <a:t> В. В. </a:t>
            </a:r>
            <a:r>
              <a:rPr lang="ru-RU" b="1" dirty="0"/>
              <a:t>Развитие речи в детском саду</a:t>
            </a:r>
            <a:r>
              <a:rPr lang="ru-RU" dirty="0"/>
              <a:t>. М. : МОЗАИКА-СИНТЕЗ, 2016.</a:t>
            </a:r>
          </a:p>
          <a:p>
            <a:r>
              <a:rPr lang="ru-RU" dirty="0"/>
              <a:t>4. Удальцова Е. Н. Дидактические игры в воспитании и обучении детей. г. Минск, 1976.</a:t>
            </a:r>
          </a:p>
          <a:p>
            <a:r>
              <a:rPr lang="ru-RU" dirty="0"/>
              <a:t>5. Бочкарева О. Н. </a:t>
            </a:r>
            <a:r>
              <a:rPr lang="ru-RU" b="1" dirty="0"/>
              <a:t>Игровая деятельность на занятиях по развитию речи</a:t>
            </a:r>
            <a:r>
              <a:rPr lang="ru-RU" dirty="0"/>
              <a:t>. Волгоград, 2008.</a:t>
            </a:r>
          </a:p>
          <a:p>
            <a:r>
              <a:rPr lang="ru-RU" dirty="0"/>
              <a:t>6. </a:t>
            </a:r>
            <a:r>
              <a:rPr lang="ru-RU" dirty="0" err="1"/>
              <a:t>Веракса</a:t>
            </a:r>
            <a:r>
              <a:rPr lang="ru-RU" dirty="0"/>
              <a:t> Н. Е., Комарова Т. С., Васильева М. А. Программа </a:t>
            </a:r>
            <a:r>
              <a:rPr lang="ru-RU" i="1" dirty="0"/>
              <a:t>«От рождения до школы»</a:t>
            </a:r>
            <a:r>
              <a:rPr lang="ru-RU" dirty="0"/>
              <a:t> </a:t>
            </a:r>
            <a:r>
              <a:rPr lang="ru-RU" i="1" dirty="0"/>
              <a:t>«МОЗАИКА-СИНТЕЗ»</a:t>
            </a:r>
            <a:r>
              <a:rPr lang="ru-RU" dirty="0"/>
              <a:t>, 2014.</a:t>
            </a:r>
          </a:p>
          <a:p>
            <a:r>
              <a:rPr lang="ru-RU" dirty="0"/>
              <a:t>7. </a:t>
            </a:r>
            <a:r>
              <a:rPr lang="ru-RU" dirty="0" err="1"/>
              <a:t>Журова</a:t>
            </a:r>
            <a:r>
              <a:rPr lang="ru-RU" dirty="0"/>
              <a:t> Л. Е., </a:t>
            </a:r>
            <a:r>
              <a:rPr lang="ru-RU" dirty="0" err="1"/>
              <a:t>Варенцова</a:t>
            </a:r>
            <a:r>
              <a:rPr lang="ru-RU" dirty="0"/>
              <a:t> Н. С., Дурова Н. В., Невская Л. Н. Обучение </a:t>
            </a:r>
            <a:r>
              <a:rPr lang="ru-RU" b="1" dirty="0"/>
              <a:t>дошкольников грамоте</a:t>
            </a:r>
            <a:r>
              <a:rPr lang="ru-RU" dirty="0"/>
              <a:t>. Школа – пресс, 1998.</a:t>
            </a:r>
          </a:p>
          <a:p>
            <a:r>
              <a:rPr lang="ru-RU" dirty="0"/>
              <a:t>8. Затулина Г. Я. «</a:t>
            </a:r>
            <a:r>
              <a:rPr lang="ru-RU" b="1" dirty="0"/>
              <a:t>Развитие речи дошкольников</a:t>
            </a:r>
            <a:r>
              <a:rPr lang="ru-RU" dirty="0"/>
              <a:t>. Подготовительная группа». Центр педагогического образования, 2016.</a:t>
            </a:r>
          </a:p>
          <a:p>
            <a:r>
              <a:rPr lang="ru-RU" dirty="0"/>
              <a:t>9. Безруких М. М., Филиппова Т. А. Серия </a:t>
            </a:r>
            <a:r>
              <a:rPr lang="ru-RU" i="1" dirty="0"/>
              <a:t>«Ступеньки к школе»</a:t>
            </a:r>
            <a:r>
              <a:rPr lang="ru-RU" dirty="0"/>
              <a:t>. ООО </a:t>
            </a:r>
            <a:r>
              <a:rPr lang="ru-RU" i="1" dirty="0"/>
              <a:t>«Дрофа»</a:t>
            </a:r>
            <a:r>
              <a:rPr lang="ru-RU" dirty="0"/>
              <a:t>, 2002.</a:t>
            </a:r>
          </a:p>
        </p:txBody>
      </p:sp>
    </p:spTree>
    <p:extLst>
      <p:ext uri="{BB962C8B-B14F-4D97-AF65-F5344CB8AC3E}">
        <p14:creationId xmlns:p14="http://schemas.microsoft.com/office/powerpoint/2010/main" val="3767519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2871192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/>
              <a:t>Спасибо за внимание !</a:t>
            </a:r>
            <a:endParaRPr lang="ru-RU" sz="6000" b="1" i="1" dirty="0"/>
          </a:p>
        </p:txBody>
      </p:sp>
    </p:spTree>
    <p:extLst>
      <p:ext uri="{BB962C8B-B14F-4D97-AF65-F5344CB8AC3E}">
        <p14:creationId xmlns:p14="http://schemas.microsoft.com/office/powerpoint/2010/main" val="2719930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9040" y="2060848"/>
            <a:ext cx="73672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Актуальность</a:t>
            </a:r>
          </a:p>
          <a:p>
            <a:pPr algn="just"/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/>
              <a:t>Дети с хорошо развитой речью легко вступают в общение с окружающими: они могут понятно выразить свои мысли и желания, задать вопросы, договориться со сверстниками о совместной игре. И наоборот, неясная речь весьма затрудняет взаимоотношения с людьми и нередко накладывает тяжелый отпечаток на характер самого ребенка.</a:t>
            </a:r>
            <a:endParaRPr lang="ru-RU" sz="2800" dirty="0" smtClean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19872" y="116632"/>
            <a:ext cx="55801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i="1" dirty="0" smtClean="0">
                <a:solidFill>
                  <a:srgbClr val="002060"/>
                </a:solidFill>
              </a:rPr>
              <a:t>«Прекрасна </a:t>
            </a:r>
            <a:r>
              <a:rPr lang="ru-RU" sz="2000" b="1" i="1" dirty="0">
                <a:solidFill>
                  <a:srgbClr val="002060"/>
                </a:solidFill>
              </a:rPr>
              <a:t>речь, когда она как </a:t>
            </a:r>
            <a:r>
              <a:rPr lang="ru-RU" sz="2000" b="1" i="1" dirty="0" smtClean="0">
                <a:solidFill>
                  <a:srgbClr val="002060"/>
                </a:solidFill>
              </a:rPr>
              <a:t>ручеёк Бежит </a:t>
            </a:r>
            <a:r>
              <a:rPr lang="ru-RU" sz="2000" b="1" i="1" dirty="0">
                <a:solidFill>
                  <a:srgbClr val="002060"/>
                </a:solidFill>
              </a:rPr>
              <a:t>среди камней чиста, </a:t>
            </a:r>
            <a:r>
              <a:rPr lang="ru-RU" sz="2000" b="1" i="1" dirty="0" smtClean="0">
                <a:solidFill>
                  <a:srgbClr val="002060"/>
                </a:solidFill>
              </a:rPr>
              <a:t>нетороплива.</a:t>
            </a:r>
            <a:endParaRPr lang="ru-RU" sz="2000" b="1" i="1" dirty="0">
              <a:solidFill>
                <a:srgbClr val="002060"/>
              </a:solidFill>
            </a:endParaRPr>
          </a:p>
          <a:p>
            <a:pPr algn="r"/>
            <a:r>
              <a:rPr lang="ru-RU" sz="2000" b="1" i="1" dirty="0">
                <a:solidFill>
                  <a:srgbClr val="002060"/>
                </a:solidFill>
              </a:rPr>
              <a:t>И ты готов внимать её поток</a:t>
            </a:r>
          </a:p>
          <a:p>
            <a:pPr algn="r"/>
            <a:r>
              <a:rPr lang="ru-RU" sz="2000" b="1" i="1" dirty="0">
                <a:solidFill>
                  <a:srgbClr val="002060"/>
                </a:solidFill>
              </a:rPr>
              <a:t>И восклицать: О! Как же ты красива</a:t>
            </a:r>
            <a:r>
              <a:rPr lang="ru-RU" sz="2000" b="1" i="1" dirty="0" smtClean="0">
                <a:solidFill>
                  <a:srgbClr val="002060"/>
                </a:solidFill>
              </a:rPr>
              <a:t>!»</a:t>
            </a:r>
          </a:p>
          <a:p>
            <a:pPr algn="r"/>
            <a:endParaRPr lang="ru-RU" sz="2000" i="1" dirty="0">
              <a:solidFill>
                <a:srgbClr val="002060"/>
              </a:solidFill>
            </a:endParaRPr>
          </a:p>
          <a:p>
            <a:pPr algn="r"/>
            <a:r>
              <a:rPr lang="ru-RU" sz="2000" i="1" dirty="0">
                <a:solidFill>
                  <a:srgbClr val="002060"/>
                </a:solidFill>
              </a:rPr>
              <a:t>Е. Щукина</a:t>
            </a:r>
          </a:p>
        </p:txBody>
      </p:sp>
    </p:spTree>
    <p:extLst>
      <p:ext uri="{BB962C8B-B14F-4D97-AF65-F5344CB8AC3E}">
        <p14:creationId xmlns:p14="http://schemas.microsoft.com/office/powerpoint/2010/main" val="3949653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274" y="2132856"/>
            <a:ext cx="83061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i="1" dirty="0" smtClean="0">
              <a:solidFill>
                <a:srgbClr val="FF0000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Задачи:</a:t>
            </a:r>
            <a:endParaRPr lang="ru-RU" sz="2400" b="1" i="1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400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фонематического слуха</a:t>
            </a:r>
            <a:r>
              <a:rPr lang="ru-RU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400" i="1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400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 речевого, артикуляционного аппарата</a:t>
            </a:r>
            <a:r>
              <a:rPr lang="ru-RU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400" i="1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400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и расширение  словаря</a:t>
            </a:r>
            <a:r>
              <a:rPr lang="ru-RU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400" i="1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400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</a:t>
            </a:r>
            <a:r>
              <a:rPr lang="ru-RU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грамматической, </a:t>
            </a:r>
            <a:r>
              <a:rPr lang="ru-RU" sz="2400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интонационной, </a:t>
            </a:r>
            <a:r>
              <a:rPr lang="ru-RU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звуковой культуры речи.</a:t>
            </a:r>
            <a:endParaRPr lang="ru-RU" sz="24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7056" y="953669"/>
            <a:ext cx="8445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Цель</a:t>
            </a:r>
            <a:r>
              <a:rPr lang="ru-RU" sz="2400" dirty="0"/>
              <a:t>: </a:t>
            </a:r>
            <a:r>
              <a:rPr lang="ru-RU" sz="2400" b="1" i="1" dirty="0"/>
              <a:t>создать условия для развития речи детей дошкольного возраста посредством </a:t>
            </a:r>
            <a:r>
              <a:rPr lang="ru-RU" sz="2400" b="1" i="1" dirty="0" smtClean="0"/>
              <a:t>игровой деятельности.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3511998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476672"/>
            <a:ext cx="8568952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ориентиры (по ФОП ДО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>- </a:t>
            </a:r>
            <a:r>
              <a:rPr lang="ru-RU" sz="2400" dirty="0" smtClean="0"/>
              <a:t>ребёнок </a:t>
            </a:r>
            <a:r>
              <a:rPr lang="ru-RU" sz="2400" dirty="0"/>
              <a:t>инициативен в разговоре, использует разные типы реплик и простые формы объяснительной речи, речевые контакты становятся более длительными и активными;</a:t>
            </a:r>
          </a:p>
          <a:p>
            <a:r>
              <a:rPr lang="ru-RU" sz="2400" dirty="0" smtClean="0"/>
              <a:t>- ребёнок </a:t>
            </a:r>
            <a:r>
              <a:rPr lang="ru-RU" sz="2400" dirty="0"/>
              <a:t>большинство звуков произносит правильно, пользуется средствами эмоциональной и речевой выразительности;</a:t>
            </a:r>
          </a:p>
          <a:p>
            <a:r>
              <a:rPr lang="ru-RU" sz="2400" dirty="0" smtClean="0"/>
              <a:t>- ребёнок </a:t>
            </a:r>
            <a:r>
              <a:rPr lang="ru-RU" sz="2400" dirty="0"/>
              <a:t>самостоятельно пересказывает знакомые сказки, с небольшой помощью взрослого составляет описательные рассказы и загадки;</a:t>
            </a:r>
          </a:p>
          <a:p>
            <a:r>
              <a:rPr lang="ru-RU" sz="2400" dirty="0" smtClean="0"/>
              <a:t>- ребёнок </a:t>
            </a:r>
            <a:r>
              <a:rPr lang="ru-RU" sz="2400" dirty="0"/>
              <a:t>проявляет словотворчество, интерес к языку, с интересом слушает литературные тексты, воспроизводит текст;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9140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268760"/>
            <a:ext cx="87129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i="1" dirty="0" smtClean="0">
                <a:solidFill>
                  <a:srgbClr val="FF0000"/>
                </a:solidFill>
              </a:rPr>
              <a:t>Игра</a:t>
            </a:r>
            <a:r>
              <a:rPr lang="ru-RU" sz="2800" dirty="0" smtClean="0"/>
              <a:t> – основной и наиболее доступный  для ребенка вид деятельности. Играя, дети обучаются всему тому, что так пригодится в жизни. Поэтому с помощью </a:t>
            </a:r>
            <a:r>
              <a:rPr lang="ru-RU" sz="2800" dirty="0" smtClean="0"/>
              <a:t>игры, игровых приемов </a:t>
            </a:r>
            <a:r>
              <a:rPr lang="ru-RU" sz="2800" dirty="0" smtClean="0"/>
              <a:t>я и решила развивать связную речь детей. Построила свою работу по двум направлениям: это дидактические и сюжетно-ролевые, театрализованные игры. Составила план работы с детьми и родителями на год.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21781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229600" cy="541448"/>
          </a:xfrm>
        </p:spPr>
        <p:txBody>
          <a:bodyPr>
            <a:normAutofit fontScale="90000"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</a:rPr>
              <a:t>Игровые технологии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2590" y="1484784"/>
            <a:ext cx="8229600" cy="4389120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Игра дидактическая;</a:t>
            </a:r>
          </a:p>
          <a:p>
            <a:pPr lvl="0"/>
            <a:r>
              <a:rPr lang="ru-RU" dirty="0"/>
              <a:t>Игра сюжетно-ролевая, театрализованная;</a:t>
            </a:r>
          </a:p>
          <a:p>
            <a:pPr lvl="0"/>
            <a:r>
              <a:rPr lang="ru-RU" dirty="0"/>
              <a:t>Игра-драматизация;</a:t>
            </a:r>
          </a:p>
          <a:p>
            <a:pPr lvl="0"/>
            <a:r>
              <a:rPr lang="ru-RU" dirty="0"/>
              <a:t>Пальчиковая игра;</a:t>
            </a:r>
          </a:p>
          <a:p>
            <a:pPr lvl="0"/>
            <a:r>
              <a:rPr lang="ru-RU" dirty="0"/>
              <a:t>Игровые приемы при заучивании детьми стихотворных произведений;</a:t>
            </a:r>
          </a:p>
          <a:p>
            <a:pPr lvl="0"/>
            <a:r>
              <a:rPr lang="ru-RU" dirty="0"/>
              <a:t>Игровые приемы при развитии звуковой культуры речи;</a:t>
            </a:r>
          </a:p>
          <a:p>
            <a:pPr lvl="0"/>
            <a:r>
              <a:rPr lang="ru-RU" dirty="0" smtClean="0"/>
              <a:t>артикуляционная </a:t>
            </a:r>
            <a:r>
              <a:rPr lang="ru-RU" dirty="0"/>
              <a:t>гимнастика в игровой форме.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4644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188640"/>
            <a:ext cx="8219255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Сюжетно –ролевые игры</a:t>
            </a:r>
            <a:endParaRPr lang="ru-RU" sz="4400" dirty="0"/>
          </a:p>
        </p:txBody>
      </p:sp>
      <p:pic>
        <p:nvPicPr>
          <p:cNvPr id="2050" name="Picture 2" descr="C:\Users\днс\Desktop\Дети\IMG_20210325_1704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3456384" cy="4030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C:\Users\днс\Desktop\Дети\IMG_20210325_1705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463" y="4077072"/>
            <a:ext cx="3564396" cy="26428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C:\Users\днс\Desktop\Дети\IMG_20210326_1703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81096"/>
            <a:ext cx="2474758" cy="27485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21069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17" y="-8412"/>
            <a:ext cx="8229600" cy="583473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/>
              <a:t>Дидактические игры</a:t>
            </a:r>
            <a:endParaRPr lang="ru-RU" sz="3200" b="1" i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71" y="1017346"/>
            <a:ext cx="3297646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днс\Desktop\Дети\IMG_20210326_1112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80112" y="808258"/>
            <a:ext cx="2398259" cy="31258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днс\Desktop\Дети\IMG_20210326_1116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4397986"/>
            <a:ext cx="3334363" cy="22750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C:\Users\днс\Desktop\Дети\IMG_20210319_09063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2" r="144"/>
          <a:stretch/>
        </p:blipFill>
        <p:spPr bwMode="auto">
          <a:xfrm>
            <a:off x="221417" y="4167336"/>
            <a:ext cx="2533695" cy="25024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249" y="3425674"/>
            <a:ext cx="3024336" cy="21436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06274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378" y="260648"/>
            <a:ext cx="8229600" cy="4206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/>
              <a:t>Пальчиковые игры</a:t>
            </a:r>
            <a:endParaRPr lang="ru-RU" sz="32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20949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606</TotalTime>
  <Words>376</Words>
  <Application>Microsoft Office PowerPoint</Application>
  <PresentationFormat>Экран (4:3)</PresentationFormat>
  <Paragraphs>64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Игровые технологии</vt:lpstr>
      <vt:lpstr>Сюжетно –ролевые игры</vt:lpstr>
      <vt:lpstr>Дидактические игры</vt:lpstr>
      <vt:lpstr>Пальчиковые игры</vt:lpstr>
      <vt:lpstr>Подвижные игры</vt:lpstr>
      <vt:lpstr>Театрализованные игры </vt:lpstr>
      <vt:lpstr>Хороводные игры</vt:lpstr>
      <vt:lpstr>Работа с родителями </vt:lpstr>
      <vt:lpstr>Презентация PowerPoint</vt:lpstr>
      <vt:lpstr>Презентация PowerPoint</vt:lpstr>
      <vt:lpstr>Презентация PowerPoint</vt:lpstr>
      <vt:lpstr>Спасибо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днс</dc:creator>
  <cp:lastModifiedBy>Andrey</cp:lastModifiedBy>
  <cp:revision>30</cp:revision>
  <dcterms:created xsi:type="dcterms:W3CDTF">2021-03-23T10:41:33Z</dcterms:created>
  <dcterms:modified xsi:type="dcterms:W3CDTF">2024-09-15T18:20:01Z</dcterms:modified>
</cp:coreProperties>
</file>