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</a:t>
            </a:r>
            <a:r>
              <a:rPr lang="ru-RU" alt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ДО-</a:t>
            </a:r>
            <a:endParaRPr lang="ru-RU" altLang="ru-RU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федеральная </a:t>
            </a:r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</a:t>
            </a:r>
            <a:r>
              <a:rPr lang="ru-RU" altLang="ru-RU" dirty="0" smtClean="0">
                <a:latin typeface="Georgia" panose="02040502050405020303" pitchFamily="18" charset="0"/>
              </a:rPr>
              <a:t>бюджетное дошкольное </a:t>
            </a:r>
            <a:r>
              <a:rPr lang="ru-RU" altLang="ru-RU" dirty="0" smtClean="0">
                <a:latin typeface="Georgia" panose="02040502050405020303" pitchFamily="18" charset="0"/>
              </a:rPr>
              <a:t>образовательное </a:t>
            </a:r>
            <a:r>
              <a:rPr lang="ru-RU" altLang="ru-RU" dirty="0" smtClean="0">
                <a:latin typeface="Georgia" panose="02040502050405020303" pitchFamily="18" charset="0"/>
              </a:rPr>
              <a:t>учреждение детский сад комбинированного вида№2 </a:t>
            </a:r>
            <a:endParaRPr lang="ru-RU" altLang="ru-RU" dirty="0" smtClean="0"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75856" y="6273225"/>
            <a:ext cx="2447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/>
              <a:t>г</a:t>
            </a:r>
            <a:r>
              <a:rPr lang="ru-RU" sz="1600" dirty="0" err="1" smtClean="0"/>
              <a:t>.Нелидово</a:t>
            </a:r>
            <a:r>
              <a:rPr lang="ru-RU" sz="1600" dirty="0" smtClean="0"/>
              <a:t>, Тверская обл.</a:t>
            </a:r>
          </a:p>
          <a:p>
            <a:pPr algn="ctr"/>
            <a:r>
              <a:rPr lang="ru-RU" sz="1600" dirty="0" smtClean="0"/>
              <a:t>2023 год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95536" y="980728"/>
            <a:ext cx="842493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</a:t>
            </a:r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внимание!</a:t>
            </a:r>
          </a:p>
          <a:p>
            <a:pPr algn="ctr" eaLnBrk="1" hangingPunct="1"/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Успехов в воспитании</a:t>
            </a:r>
            <a:endParaRPr lang="ru-RU" altLang="ru-RU" sz="5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1500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endParaRPr lang="ru-RU" altLang="ru-RU" sz="2800" b="1" u="sng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функций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</TotalTime>
  <Words>419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Master</cp:lastModifiedBy>
  <cp:revision>26</cp:revision>
  <dcterms:created xsi:type="dcterms:W3CDTF">2023-02-22T14:53:18Z</dcterms:created>
  <dcterms:modified xsi:type="dcterms:W3CDTF">2023-11-28T05:12:39Z</dcterms:modified>
</cp:coreProperties>
</file>